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 id="2147483670" r:id="rId5"/>
  </p:sldMasterIdLst>
  <p:notesMasterIdLst>
    <p:notesMasterId r:id="rId21"/>
  </p:notesMasterIdLst>
  <p:sldIdLst>
    <p:sldId id="266" r:id="rId6"/>
    <p:sldId id="379" r:id="rId7"/>
    <p:sldId id="399" r:id="rId8"/>
    <p:sldId id="310" r:id="rId9"/>
    <p:sldId id="320" r:id="rId10"/>
    <p:sldId id="397" r:id="rId11"/>
    <p:sldId id="395" r:id="rId12"/>
    <p:sldId id="321" r:id="rId13"/>
    <p:sldId id="322" r:id="rId14"/>
    <p:sldId id="403" r:id="rId15"/>
    <p:sldId id="317" r:id="rId16"/>
    <p:sldId id="400" r:id="rId17"/>
    <p:sldId id="318" r:id="rId18"/>
    <p:sldId id="401" r:id="rId19"/>
    <p:sldId id="40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74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8F517B-860F-FBE6-9358-544E68F78C5C}" v="848" dt="2022-01-30T22:17:42.026"/>
    <p1510:client id="{3A7B3AFA-F537-4FDF-8ED4-6768CD4210FD}" v="3603" dt="2022-01-30T22:17:38.8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E4EF77-EF7A-4997-A6F1-A32E03E6C78C}" type="datetimeFigureOut">
              <a:rPr lang="en-IN" smtClean="0"/>
              <a:t>31-01-2022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7D9750-EBE5-4843-86A1-DF80077FB317}" type="slidenum">
              <a:rPr lang="en-IN" smtClean="0"/>
              <a:t>‹#›</a:t>
            </a:fld>
            <a:endParaRPr lang="en-IN"/>
          </a:p>
        </p:txBody>
      </p:sp>
    </p:spTree>
    <p:extLst>
      <p:ext uri="{BB962C8B-B14F-4D97-AF65-F5344CB8AC3E}">
        <p14:creationId xmlns:p14="http://schemas.microsoft.com/office/powerpoint/2010/main" val="5623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0" y="6427092"/>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1/31/2022</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a:xfrm>
            <a:off x="14384" y="6519167"/>
            <a:ext cx="780010"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8729323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el_1/3 Farbe">
    <p:spTree>
      <p:nvGrpSpPr>
        <p:cNvPr id="1" name=""/>
        <p:cNvGrpSpPr/>
        <p:nvPr/>
      </p:nvGrpSpPr>
      <p:grpSpPr>
        <a:xfrm>
          <a:off x="0" y="0"/>
          <a:ext cx="0" cy="0"/>
          <a:chOff x="0" y="0"/>
          <a:chExt cx="0" cy="0"/>
        </a:xfrm>
      </p:grpSpPr>
      <p:sp>
        <p:nvSpPr>
          <p:cNvPr id="4" name="Rechteck 3"/>
          <p:cNvSpPr/>
          <p:nvPr userDrawn="1"/>
        </p:nvSpPr>
        <p:spPr>
          <a:xfrm>
            <a:off x="0" y="0"/>
            <a:ext cx="12192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fontAlgn="auto">
              <a:spcBef>
                <a:spcPts val="0"/>
              </a:spcBef>
              <a:spcAft>
                <a:spcPts val="0"/>
              </a:spcAft>
              <a:defRPr/>
            </a:pPr>
            <a:endParaRPr lang="de-DE" sz="1800">
              <a:solidFill>
                <a:schemeClr val="bg1"/>
              </a:solidFill>
            </a:endParaRPr>
          </a:p>
        </p:txBody>
      </p:sp>
      <p:pic>
        <p:nvPicPr>
          <p:cNvPr id="7" name="Grafik 7"/>
          <p:cNvPicPr>
            <a:picLocks noChangeAspect="1"/>
          </p:cNvPicPr>
          <p:nvPr userDrawn="1"/>
        </p:nvPicPr>
        <p:blipFill>
          <a:blip r:embed="rId2" cstate="print"/>
          <a:srcRect/>
          <a:stretch>
            <a:fillRect/>
          </a:stretch>
        </p:blipFill>
        <p:spPr bwMode="auto">
          <a:xfrm>
            <a:off x="9605433" y="6043616"/>
            <a:ext cx="2372784" cy="814387"/>
          </a:xfrm>
          <a:prstGeom prst="rect">
            <a:avLst/>
          </a:prstGeom>
          <a:noFill/>
          <a:ln w="9525">
            <a:noFill/>
            <a:miter lim="800000"/>
            <a:headEnd/>
            <a:tailEnd/>
          </a:ln>
        </p:spPr>
      </p:pic>
      <p:sp>
        <p:nvSpPr>
          <p:cNvPr id="8" name="Textfeld 7"/>
          <p:cNvSpPr txBox="1"/>
          <p:nvPr userDrawn="1"/>
        </p:nvSpPr>
        <p:spPr>
          <a:xfrm>
            <a:off x="-2427817" y="531816"/>
            <a:ext cx="2188633" cy="1015663"/>
          </a:xfrm>
          <a:prstGeom prst="rect">
            <a:avLst/>
          </a:prstGeom>
          <a:noFill/>
        </p:spPr>
        <p:txBody>
          <a:bodyPr>
            <a:spAutoFit/>
          </a:bodyPr>
          <a:lstStyle/>
          <a:p>
            <a:pPr fontAlgn="auto">
              <a:spcBef>
                <a:spcPts val="0"/>
              </a:spcBef>
              <a:spcAft>
                <a:spcPts val="0"/>
              </a:spcAft>
              <a:defRPr/>
            </a:pPr>
            <a:r>
              <a:rPr lang="de-DE" sz="1000" b="1">
                <a:latin typeface="+mn-lt"/>
                <a:cs typeface="+mn-cs"/>
              </a:rPr>
              <a:t>Institutslogo:</a:t>
            </a:r>
          </a:p>
          <a:p>
            <a:pPr marL="171450" indent="-171450" fontAlgn="auto">
              <a:spcBef>
                <a:spcPts val="0"/>
              </a:spcBef>
              <a:spcAft>
                <a:spcPts val="0"/>
              </a:spcAft>
              <a:buFontTx/>
              <a:buChar char="-"/>
              <a:defRPr/>
            </a:pPr>
            <a:r>
              <a:rPr lang="de-DE" sz="1000">
                <a:latin typeface="+mn-lt"/>
                <a:cs typeface="+mn-cs"/>
              </a:rPr>
              <a:t>Dateiformat: PNG in RGB</a:t>
            </a:r>
          </a:p>
          <a:p>
            <a:pPr marL="171450" indent="-171450" fontAlgn="auto">
              <a:spcBef>
                <a:spcPts val="0"/>
              </a:spcBef>
              <a:spcAft>
                <a:spcPts val="0"/>
              </a:spcAft>
              <a:buFontTx/>
              <a:buChar char="-"/>
              <a:defRPr/>
            </a:pPr>
            <a:r>
              <a:rPr lang="de-DE" sz="1000">
                <a:latin typeface="+mn-lt"/>
                <a:cs typeface="+mn-cs"/>
              </a:rPr>
              <a:t>Skalieren auf</a:t>
            </a:r>
          </a:p>
          <a:p>
            <a:pPr fontAlgn="auto">
              <a:spcBef>
                <a:spcPts val="0"/>
              </a:spcBef>
              <a:spcAft>
                <a:spcPts val="0"/>
              </a:spcAft>
              <a:defRPr/>
            </a:pPr>
            <a:r>
              <a:rPr lang="de-DE" sz="1000">
                <a:latin typeface="+mn-lt"/>
                <a:cs typeface="+mn-cs"/>
              </a:rPr>
              <a:t>     Höhe: 2,26 cm</a:t>
            </a:r>
          </a:p>
          <a:p>
            <a:pPr fontAlgn="auto">
              <a:spcBef>
                <a:spcPts val="0"/>
              </a:spcBef>
              <a:spcAft>
                <a:spcPts val="0"/>
              </a:spcAft>
              <a:defRPr/>
            </a:pPr>
            <a:r>
              <a:rPr lang="de-DE" sz="1000">
                <a:latin typeface="+mn-lt"/>
                <a:cs typeface="+mn-cs"/>
              </a:rPr>
              <a:t>     (Breite variiert je nach   </a:t>
            </a:r>
          </a:p>
          <a:p>
            <a:pPr fontAlgn="auto">
              <a:spcBef>
                <a:spcPts val="0"/>
              </a:spcBef>
              <a:spcAft>
                <a:spcPts val="0"/>
              </a:spcAft>
              <a:defRPr/>
            </a:pPr>
            <a:r>
              <a:rPr lang="de-DE" sz="1000">
                <a:latin typeface="+mn-lt"/>
                <a:cs typeface="+mn-cs"/>
              </a:rPr>
              <a:t>     Schutzraum)</a:t>
            </a:r>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a:p>
        </p:txBody>
      </p:sp>
      <p:sp>
        <p:nvSpPr>
          <p:cNvPr id="9" name="Fußzeilenplatzhalter 2"/>
          <p:cNvSpPr>
            <a:spLocks noGrp="1"/>
          </p:cNvSpPr>
          <p:nvPr>
            <p:ph type="ftr" sz="quarter" idx="10"/>
          </p:nvPr>
        </p:nvSpPr>
        <p:spPr/>
        <p:txBody>
          <a:bodyPr/>
          <a:lstStyle>
            <a:lvl1pPr>
              <a:defRPr dirty="0">
                <a:solidFill>
                  <a:schemeClr val="tx2">
                    <a:alpha val="0"/>
                  </a:schemeClr>
                </a:solidFill>
              </a:defRPr>
            </a:lvl1pPr>
          </a:lstStyle>
          <a:p>
            <a:pPr>
              <a:defRPr/>
            </a:pPr>
            <a:endParaRPr lang="de-DE"/>
          </a:p>
        </p:txBody>
      </p:sp>
    </p:spTree>
    <p:extLst>
      <p:ext uri="{BB962C8B-B14F-4D97-AF65-F5344CB8AC3E}">
        <p14:creationId xmlns:p14="http://schemas.microsoft.com/office/powerpoint/2010/main" val="71459233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el_1/3 Foto">
    <p:spTree>
      <p:nvGrpSpPr>
        <p:cNvPr id="1" name=""/>
        <p:cNvGrpSpPr/>
        <p:nvPr/>
      </p:nvGrpSpPr>
      <p:grpSpPr>
        <a:xfrm>
          <a:off x="0" y="0"/>
          <a:ext cx="0" cy="0"/>
          <a:chOff x="0" y="0"/>
          <a:chExt cx="0" cy="0"/>
        </a:xfrm>
      </p:grpSpPr>
      <p:pic>
        <p:nvPicPr>
          <p:cNvPr id="4" name="Grafik 6"/>
          <p:cNvPicPr>
            <a:picLocks noChangeAspect="1"/>
          </p:cNvPicPr>
          <p:nvPr userDrawn="1"/>
        </p:nvPicPr>
        <p:blipFill>
          <a:blip r:embed="rId2" cstate="print"/>
          <a:srcRect t="48967" b="13242"/>
          <a:stretch>
            <a:fillRect/>
          </a:stretch>
        </p:blipFill>
        <p:spPr bwMode="auto">
          <a:xfrm>
            <a:off x="0" y="3"/>
            <a:ext cx="12192000" cy="2303463"/>
          </a:xfrm>
          <a:prstGeom prst="rect">
            <a:avLst/>
          </a:prstGeom>
          <a:noFill/>
          <a:ln w="9525">
            <a:noFill/>
            <a:miter lim="800000"/>
            <a:headEnd/>
            <a:tailEnd/>
          </a:ln>
        </p:spPr>
      </p:pic>
      <p:sp>
        <p:nvSpPr>
          <p:cNvPr id="7" name="Textfeld 6"/>
          <p:cNvSpPr txBox="1"/>
          <p:nvPr userDrawn="1"/>
        </p:nvSpPr>
        <p:spPr>
          <a:xfrm>
            <a:off x="-2427817" y="506416"/>
            <a:ext cx="2188633" cy="1015663"/>
          </a:xfrm>
          <a:prstGeom prst="rect">
            <a:avLst/>
          </a:prstGeom>
          <a:noFill/>
        </p:spPr>
        <p:txBody>
          <a:bodyPr>
            <a:spAutoFit/>
          </a:bodyPr>
          <a:lstStyle/>
          <a:p>
            <a:pPr fontAlgn="auto">
              <a:spcBef>
                <a:spcPts val="0"/>
              </a:spcBef>
              <a:spcAft>
                <a:spcPts val="0"/>
              </a:spcAft>
              <a:defRPr/>
            </a:pPr>
            <a:r>
              <a:rPr lang="de-DE" sz="1000" b="1">
                <a:latin typeface="+mn-lt"/>
                <a:cs typeface="+mn-cs"/>
              </a:rPr>
              <a:t>Bild zuschneiden unter:</a:t>
            </a:r>
          </a:p>
          <a:p>
            <a:pPr marL="171450" indent="-171450" fontAlgn="auto">
              <a:spcBef>
                <a:spcPts val="0"/>
              </a:spcBef>
              <a:spcAft>
                <a:spcPts val="0"/>
              </a:spcAft>
              <a:buFontTx/>
              <a:buChar char="-"/>
              <a:defRPr/>
            </a:pPr>
            <a:r>
              <a:rPr lang="de-DE" sz="1000">
                <a:latin typeface="+mn-lt"/>
                <a:cs typeface="+mn-cs"/>
              </a:rPr>
              <a:t>Format</a:t>
            </a:r>
          </a:p>
          <a:p>
            <a:pPr marL="171450" indent="-171450" fontAlgn="auto">
              <a:spcBef>
                <a:spcPts val="0"/>
              </a:spcBef>
              <a:spcAft>
                <a:spcPts val="0"/>
              </a:spcAft>
              <a:buFontTx/>
              <a:buChar char="-"/>
              <a:defRPr/>
            </a:pPr>
            <a:r>
              <a:rPr lang="de-DE" sz="1000">
                <a:latin typeface="+mn-lt"/>
                <a:cs typeface="+mn-cs"/>
              </a:rPr>
              <a:t>Zuschneiden</a:t>
            </a:r>
          </a:p>
          <a:p>
            <a:pPr marL="171450" indent="-171450" fontAlgn="auto">
              <a:spcBef>
                <a:spcPts val="0"/>
              </a:spcBef>
              <a:spcAft>
                <a:spcPts val="0"/>
              </a:spcAft>
              <a:buFontTx/>
              <a:buChar char="-"/>
              <a:defRPr/>
            </a:pPr>
            <a:r>
              <a:rPr lang="de-DE" sz="1000" err="1">
                <a:latin typeface="+mn-lt"/>
                <a:cs typeface="+mn-cs"/>
              </a:rPr>
              <a:t>Zuschneidewerkzeug</a:t>
            </a:r>
            <a:r>
              <a:rPr lang="de-DE" sz="1000">
                <a:latin typeface="+mn-lt"/>
                <a:cs typeface="+mn-cs"/>
              </a:rPr>
              <a:t> horizontal bis zur ersten oder zweiten Linie ziehen</a:t>
            </a:r>
          </a:p>
        </p:txBody>
      </p:sp>
      <p:pic>
        <p:nvPicPr>
          <p:cNvPr id="8" name="Grafik 6"/>
          <p:cNvPicPr>
            <a:picLocks noChangeAspect="1"/>
          </p:cNvPicPr>
          <p:nvPr userDrawn="1"/>
        </p:nvPicPr>
        <p:blipFill>
          <a:blip r:embed="rId3" cstate="print"/>
          <a:srcRect/>
          <a:stretch>
            <a:fillRect/>
          </a:stretch>
        </p:blipFill>
        <p:spPr bwMode="auto">
          <a:xfrm>
            <a:off x="9605433" y="6043616"/>
            <a:ext cx="2372784" cy="814387"/>
          </a:xfrm>
          <a:prstGeom prst="rect">
            <a:avLst/>
          </a:prstGeom>
          <a:noFill/>
          <a:ln w="9525">
            <a:noFill/>
            <a:miter lim="800000"/>
            <a:headEnd/>
            <a:tailEnd/>
          </a:ln>
        </p:spPr>
      </p:pic>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a:p>
        </p:txBody>
      </p:sp>
      <p:sp>
        <p:nvSpPr>
          <p:cNvPr id="9" name="Fußzeilenplatzhalter 2"/>
          <p:cNvSpPr>
            <a:spLocks noGrp="1"/>
          </p:cNvSpPr>
          <p:nvPr>
            <p:ph type="ftr" sz="quarter" idx="10"/>
          </p:nvPr>
        </p:nvSpPr>
        <p:spPr/>
        <p:txBody>
          <a:bodyPr/>
          <a:lstStyle>
            <a:lvl1pPr>
              <a:defRPr dirty="0">
                <a:solidFill>
                  <a:schemeClr val="tx2">
                    <a:alpha val="0"/>
                  </a:schemeClr>
                </a:solidFill>
              </a:defRPr>
            </a:lvl1pPr>
          </a:lstStyle>
          <a:p>
            <a:pPr>
              <a:defRPr/>
            </a:pPr>
            <a:endParaRPr lang="de-DE"/>
          </a:p>
        </p:txBody>
      </p:sp>
    </p:spTree>
    <p:extLst>
      <p:ext uri="{BB962C8B-B14F-4D97-AF65-F5344CB8AC3E}">
        <p14:creationId xmlns:p14="http://schemas.microsoft.com/office/powerpoint/2010/main" val="425368141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el_2/3 Foto">
    <p:spTree>
      <p:nvGrpSpPr>
        <p:cNvPr id="1" name=""/>
        <p:cNvGrpSpPr/>
        <p:nvPr/>
      </p:nvGrpSpPr>
      <p:grpSpPr>
        <a:xfrm>
          <a:off x="0" y="0"/>
          <a:ext cx="0" cy="0"/>
          <a:chOff x="0" y="0"/>
          <a:chExt cx="0" cy="0"/>
        </a:xfrm>
      </p:grpSpPr>
      <p:sp>
        <p:nvSpPr>
          <p:cNvPr id="4" name="Textfeld 3"/>
          <p:cNvSpPr txBox="1"/>
          <p:nvPr userDrawn="1"/>
        </p:nvSpPr>
        <p:spPr>
          <a:xfrm>
            <a:off x="-2427817" y="506416"/>
            <a:ext cx="2188633" cy="1015663"/>
          </a:xfrm>
          <a:prstGeom prst="rect">
            <a:avLst/>
          </a:prstGeom>
          <a:noFill/>
        </p:spPr>
        <p:txBody>
          <a:bodyPr>
            <a:spAutoFit/>
          </a:bodyPr>
          <a:lstStyle/>
          <a:p>
            <a:pPr fontAlgn="auto">
              <a:spcBef>
                <a:spcPts val="0"/>
              </a:spcBef>
              <a:spcAft>
                <a:spcPts val="0"/>
              </a:spcAft>
              <a:defRPr/>
            </a:pPr>
            <a:r>
              <a:rPr lang="de-DE" sz="1000" b="1">
                <a:latin typeface="+mn-lt"/>
                <a:cs typeface="+mn-cs"/>
              </a:rPr>
              <a:t>Bild zuschneiden unter:</a:t>
            </a:r>
          </a:p>
          <a:p>
            <a:pPr marL="171450" indent="-171450" fontAlgn="auto">
              <a:spcBef>
                <a:spcPts val="0"/>
              </a:spcBef>
              <a:spcAft>
                <a:spcPts val="0"/>
              </a:spcAft>
              <a:buFontTx/>
              <a:buChar char="-"/>
              <a:defRPr/>
            </a:pPr>
            <a:r>
              <a:rPr lang="de-DE" sz="1000">
                <a:latin typeface="+mn-lt"/>
                <a:cs typeface="+mn-cs"/>
              </a:rPr>
              <a:t>Format</a:t>
            </a:r>
          </a:p>
          <a:p>
            <a:pPr marL="171450" indent="-171450" fontAlgn="auto">
              <a:spcBef>
                <a:spcPts val="0"/>
              </a:spcBef>
              <a:spcAft>
                <a:spcPts val="0"/>
              </a:spcAft>
              <a:buFontTx/>
              <a:buChar char="-"/>
              <a:defRPr/>
            </a:pPr>
            <a:r>
              <a:rPr lang="de-DE" sz="1000">
                <a:latin typeface="+mn-lt"/>
                <a:cs typeface="+mn-cs"/>
              </a:rPr>
              <a:t>Zuschneiden</a:t>
            </a:r>
          </a:p>
          <a:p>
            <a:pPr marL="171450" indent="-171450" fontAlgn="auto">
              <a:spcBef>
                <a:spcPts val="0"/>
              </a:spcBef>
              <a:spcAft>
                <a:spcPts val="0"/>
              </a:spcAft>
              <a:buFontTx/>
              <a:buChar char="-"/>
              <a:defRPr/>
            </a:pPr>
            <a:r>
              <a:rPr lang="de-DE" sz="1000" err="1">
                <a:latin typeface="+mn-lt"/>
                <a:cs typeface="+mn-cs"/>
              </a:rPr>
              <a:t>Zuschneidewerkzeug</a:t>
            </a:r>
            <a:r>
              <a:rPr lang="de-DE" sz="1000">
                <a:latin typeface="+mn-lt"/>
                <a:cs typeface="+mn-cs"/>
              </a:rPr>
              <a:t> horizontal bis zur ersten oder zweiten Linie ziehen</a:t>
            </a:r>
          </a:p>
        </p:txBody>
      </p:sp>
      <p:pic>
        <p:nvPicPr>
          <p:cNvPr id="5" name="Grafik 7"/>
          <p:cNvPicPr>
            <a:picLocks noChangeAspect="1"/>
          </p:cNvPicPr>
          <p:nvPr userDrawn="1"/>
        </p:nvPicPr>
        <p:blipFill>
          <a:blip r:embed="rId2" cstate="print"/>
          <a:srcRect t="12505" b="13095"/>
          <a:stretch>
            <a:fillRect/>
          </a:stretch>
        </p:blipFill>
        <p:spPr bwMode="auto">
          <a:xfrm>
            <a:off x="0" y="0"/>
            <a:ext cx="12192000" cy="4535488"/>
          </a:xfrm>
          <a:prstGeom prst="rect">
            <a:avLst/>
          </a:prstGeom>
          <a:noFill/>
          <a:ln w="9525">
            <a:noFill/>
            <a:miter lim="800000"/>
            <a:headEnd/>
            <a:tailEnd/>
          </a:ln>
        </p:spPr>
      </p:pic>
      <p:pic>
        <p:nvPicPr>
          <p:cNvPr id="6" name="Grafik 6"/>
          <p:cNvPicPr>
            <a:picLocks noChangeAspect="1"/>
          </p:cNvPicPr>
          <p:nvPr userDrawn="1"/>
        </p:nvPicPr>
        <p:blipFill>
          <a:blip r:embed="rId3" cstate="print"/>
          <a:srcRect/>
          <a:stretch>
            <a:fillRect/>
          </a:stretch>
        </p:blipFill>
        <p:spPr bwMode="auto">
          <a:xfrm>
            <a:off x="9605433" y="6043616"/>
            <a:ext cx="2372784" cy="814387"/>
          </a:xfrm>
          <a:prstGeom prst="rect">
            <a:avLst/>
          </a:prstGeom>
          <a:noFill/>
          <a:ln w="9525">
            <a:noFill/>
            <a:miter lim="800000"/>
            <a:headEnd/>
            <a:tailEnd/>
          </a:ln>
        </p:spPr>
      </p:pic>
      <p:sp>
        <p:nvSpPr>
          <p:cNvPr id="10" name="Title 1"/>
          <p:cNvSpPr>
            <a:spLocks noGrp="1"/>
          </p:cNvSpPr>
          <p:nvPr>
            <p:ph type="ctrTitle"/>
          </p:nvPr>
        </p:nvSpPr>
        <p:spPr>
          <a:xfrm>
            <a:off x="384000" y="473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a:p>
        </p:txBody>
      </p:sp>
      <p:sp>
        <p:nvSpPr>
          <p:cNvPr id="11" name="Subtitle 2"/>
          <p:cNvSpPr>
            <a:spLocks noGrp="1"/>
          </p:cNvSpPr>
          <p:nvPr>
            <p:ph type="subTitle" idx="1"/>
          </p:nvPr>
        </p:nvSpPr>
        <p:spPr>
          <a:xfrm>
            <a:off x="384000" y="5230803"/>
            <a:ext cx="1142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a:p>
        </p:txBody>
      </p:sp>
      <p:sp>
        <p:nvSpPr>
          <p:cNvPr id="7" name="Fußzeilenplatzhalter 2"/>
          <p:cNvSpPr>
            <a:spLocks noGrp="1"/>
          </p:cNvSpPr>
          <p:nvPr>
            <p:ph type="ftr" sz="quarter" idx="10"/>
          </p:nvPr>
        </p:nvSpPr>
        <p:spPr/>
        <p:txBody>
          <a:bodyPr/>
          <a:lstStyle>
            <a:lvl1pPr>
              <a:defRPr dirty="0">
                <a:solidFill>
                  <a:schemeClr val="tx2">
                    <a:alpha val="0"/>
                  </a:schemeClr>
                </a:solidFill>
              </a:defRPr>
            </a:lvl1pPr>
          </a:lstStyle>
          <a:p>
            <a:pPr>
              <a:defRPr/>
            </a:pPr>
            <a:endParaRPr lang="de-DE"/>
          </a:p>
        </p:txBody>
      </p:sp>
    </p:spTree>
    <p:extLst>
      <p:ext uri="{BB962C8B-B14F-4D97-AF65-F5344CB8AC3E}">
        <p14:creationId xmlns:p14="http://schemas.microsoft.com/office/powerpoint/2010/main" val="144812428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_Text">
    <p:spTree>
      <p:nvGrpSpPr>
        <p:cNvPr id="1" name=""/>
        <p:cNvGrpSpPr/>
        <p:nvPr/>
      </p:nvGrpSpPr>
      <p:grpSpPr>
        <a:xfrm>
          <a:off x="0" y="0"/>
          <a:ext cx="0" cy="0"/>
          <a:chOff x="0" y="0"/>
          <a:chExt cx="0" cy="0"/>
        </a:xfrm>
      </p:grpSpPr>
      <p:cxnSp>
        <p:nvCxnSpPr>
          <p:cNvPr id="4" name="Gerader Verbinder 12"/>
          <p:cNvCxnSpPr/>
          <p:nvPr userDrawn="1"/>
        </p:nvCxnSpPr>
        <p:spPr>
          <a:xfrm>
            <a:off x="383119"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Grafik 6"/>
          <p:cNvPicPr>
            <a:picLocks noChangeAspect="1"/>
          </p:cNvPicPr>
          <p:nvPr userDrawn="1"/>
        </p:nvPicPr>
        <p:blipFill>
          <a:blip r:embed="rId2" cstate="print"/>
          <a:srcRect/>
          <a:stretch>
            <a:fillRect/>
          </a:stretch>
        </p:blipFill>
        <p:spPr bwMode="auto">
          <a:xfrm>
            <a:off x="9605433" y="6043616"/>
            <a:ext cx="2372784" cy="814387"/>
          </a:xfrm>
          <a:prstGeom prst="rect">
            <a:avLst/>
          </a:prstGeom>
          <a:noFill/>
          <a:ln w="9525">
            <a:noFill/>
            <a:miter lim="800000"/>
            <a:headEnd/>
            <a:tailEnd/>
          </a:ln>
        </p:spPr>
      </p:pic>
      <p:sp>
        <p:nvSpPr>
          <p:cNvPr id="7"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a:p>
        </p:txBody>
      </p:sp>
      <p:sp>
        <p:nvSpPr>
          <p:cNvPr id="12"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a:p>
        </p:txBody>
      </p:sp>
      <p:sp>
        <p:nvSpPr>
          <p:cNvPr id="6" name="Fußzeilenplatzhalter 2"/>
          <p:cNvSpPr>
            <a:spLocks noGrp="1"/>
          </p:cNvSpPr>
          <p:nvPr>
            <p:ph type="ftr" sz="quarter" idx="10"/>
          </p:nvPr>
        </p:nvSpPr>
        <p:spPr/>
        <p:txBody>
          <a:bodyPr/>
          <a:lstStyle>
            <a:lvl1pPr>
              <a:defRPr dirty="0">
                <a:solidFill>
                  <a:schemeClr val="tx2">
                    <a:alpha val="0"/>
                  </a:schemeClr>
                </a:solidFill>
              </a:defRPr>
            </a:lvl1pPr>
          </a:lstStyle>
          <a:p>
            <a:pPr>
              <a:defRPr/>
            </a:pPr>
            <a:endParaRPr lang="de-DE"/>
          </a:p>
        </p:txBody>
      </p:sp>
    </p:spTree>
    <p:extLst>
      <p:ext uri="{BB962C8B-B14F-4D97-AF65-F5344CB8AC3E}">
        <p14:creationId xmlns:p14="http://schemas.microsoft.com/office/powerpoint/2010/main" val="347495527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_mittig, horizontale Linie">
    <p:spTree>
      <p:nvGrpSpPr>
        <p:cNvPr id="1" name=""/>
        <p:cNvGrpSpPr/>
        <p:nvPr/>
      </p:nvGrpSpPr>
      <p:grpSpPr>
        <a:xfrm>
          <a:off x="0" y="0"/>
          <a:ext cx="0" cy="0"/>
          <a:chOff x="0" y="0"/>
          <a:chExt cx="0" cy="0"/>
        </a:xfrm>
      </p:grpSpPr>
      <p:pic>
        <p:nvPicPr>
          <p:cNvPr id="4" name="Grafik 6"/>
          <p:cNvPicPr>
            <a:picLocks noChangeAspect="1"/>
          </p:cNvPicPr>
          <p:nvPr userDrawn="1"/>
        </p:nvPicPr>
        <p:blipFill>
          <a:blip r:embed="rId2" cstate="print"/>
          <a:srcRect/>
          <a:stretch>
            <a:fillRect/>
          </a:stretch>
        </p:blipFill>
        <p:spPr bwMode="auto">
          <a:xfrm>
            <a:off x="9605433" y="6043616"/>
            <a:ext cx="2372784" cy="814387"/>
          </a:xfrm>
          <a:prstGeom prst="rect">
            <a:avLst/>
          </a:prstGeom>
          <a:noFill/>
          <a:ln w="9525">
            <a:noFill/>
            <a:miter lim="800000"/>
            <a:headEnd/>
            <a:tailEnd/>
          </a:ln>
        </p:spPr>
      </p:pic>
      <p:cxnSp>
        <p:nvCxnSpPr>
          <p:cNvPr id="5" name="Gerader Verbinder 9"/>
          <p:cNvCxnSpPr/>
          <p:nvPr userDrawn="1"/>
        </p:nvCxnSpPr>
        <p:spPr>
          <a:xfrm>
            <a:off x="383119" y="30368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a:p>
        </p:txBody>
      </p:sp>
      <p:sp>
        <p:nvSpPr>
          <p:cNvPr id="9" name="Subtitle 2"/>
          <p:cNvSpPr>
            <a:spLocks noGrp="1"/>
          </p:cNvSpPr>
          <p:nvPr>
            <p:ph type="subTitle" idx="1"/>
          </p:nvPr>
        </p:nvSpPr>
        <p:spPr>
          <a:xfrm>
            <a:off x="384000" y="3196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a:p>
        </p:txBody>
      </p:sp>
      <p:sp>
        <p:nvSpPr>
          <p:cNvPr id="6" name="Fußzeilenplatzhalter 2"/>
          <p:cNvSpPr>
            <a:spLocks noGrp="1"/>
          </p:cNvSpPr>
          <p:nvPr>
            <p:ph type="ftr" sz="quarter" idx="10"/>
          </p:nvPr>
        </p:nvSpPr>
        <p:spPr/>
        <p:txBody>
          <a:bodyPr/>
          <a:lstStyle>
            <a:lvl1pPr>
              <a:defRPr dirty="0">
                <a:solidFill>
                  <a:schemeClr val="tx2">
                    <a:alpha val="0"/>
                  </a:schemeClr>
                </a:solidFill>
              </a:defRPr>
            </a:lvl1pPr>
          </a:lstStyle>
          <a:p>
            <a:pPr>
              <a:defRPr/>
            </a:pPr>
            <a:endParaRPr lang="de-DE"/>
          </a:p>
        </p:txBody>
      </p:sp>
    </p:spTree>
    <p:extLst>
      <p:ext uri="{BB962C8B-B14F-4D97-AF65-F5344CB8AC3E}">
        <p14:creationId xmlns:p14="http://schemas.microsoft.com/office/powerpoint/2010/main" val="56894018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a:p>
        </p:txBody>
      </p:sp>
      <p:sp>
        <p:nvSpPr>
          <p:cNvPr id="25" name="Textplatzhalter 24"/>
          <p:cNvSpPr>
            <a:spLocks noGrp="1"/>
          </p:cNvSpPr>
          <p:nvPr>
            <p:ph type="body" sz="quarter" idx="11"/>
          </p:nvPr>
        </p:nvSpPr>
        <p:spPr>
          <a:xfrm>
            <a:off x="384002" y="1152000"/>
            <a:ext cx="11425767"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Textmasterformat bearbeiten</a:t>
            </a:r>
          </a:p>
        </p:txBody>
      </p:sp>
      <p:sp>
        <p:nvSpPr>
          <p:cNvPr id="12" name="Textplatzhalter 11"/>
          <p:cNvSpPr>
            <a:spLocks noGrp="1"/>
          </p:cNvSpPr>
          <p:nvPr>
            <p:ph type="body" sz="quarter" idx="13"/>
          </p:nvPr>
        </p:nvSpPr>
        <p:spPr>
          <a:xfrm>
            <a:off x="383119" y="1684800"/>
            <a:ext cx="11425767" cy="3194050"/>
          </a:xfrm>
          <a:prstGeom prst="rect">
            <a:avLst/>
          </a:prstGeom>
        </p:spPr>
        <p:txBody>
          <a:bodyPr lIns="0" tIns="0" rIns="0" bIns="0"/>
          <a:lstStyle/>
          <a:p>
            <a:pPr lvl="0"/>
            <a:r>
              <a:rPr lang="de-DE"/>
              <a:t>Textmasterformat bearbeiten</a:t>
            </a:r>
          </a:p>
          <a:p>
            <a:pPr lvl="1"/>
            <a:r>
              <a:rPr lang="de-DE"/>
              <a:t>Zweite Ebene</a:t>
            </a:r>
          </a:p>
          <a:p>
            <a:pPr lvl="2"/>
            <a:r>
              <a:rPr lang="de-DE"/>
              <a:t>Dritte Ebene</a:t>
            </a:r>
          </a:p>
          <a:p>
            <a:pPr lvl="3"/>
            <a:r>
              <a:rPr lang="de-DE"/>
              <a:t>Vierte Ebene</a:t>
            </a:r>
          </a:p>
        </p:txBody>
      </p:sp>
      <p:sp>
        <p:nvSpPr>
          <p:cNvPr id="7" name="Footer Placeholder 4"/>
          <p:cNvSpPr>
            <a:spLocks noGrp="1"/>
          </p:cNvSpPr>
          <p:nvPr>
            <p:ph type="ftr" sz="quarter" idx="14"/>
          </p:nvPr>
        </p:nvSpPr>
        <p:spPr/>
        <p:txBody>
          <a:bodyPr/>
          <a:lstStyle>
            <a:lvl1pPr>
              <a:defRPr/>
            </a:lvl1pPr>
          </a:lstStyle>
          <a:p>
            <a:pPr>
              <a:defRPr/>
            </a:pPr>
            <a:endParaRPr lang="de-DE"/>
          </a:p>
        </p:txBody>
      </p:sp>
    </p:spTree>
    <p:extLst>
      <p:ext uri="{BB962C8B-B14F-4D97-AF65-F5344CB8AC3E}">
        <p14:creationId xmlns:p14="http://schemas.microsoft.com/office/powerpoint/2010/main" val="198708743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_Text">
    <p:spTree>
      <p:nvGrpSpPr>
        <p:cNvPr id="1" name=""/>
        <p:cNvGrpSpPr/>
        <p:nvPr/>
      </p:nvGrpSpPr>
      <p:grpSpPr>
        <a:xfrm>
          <a:off x="0" y="0"/>
          <a:ext cx="0" cy="0"/>
          <a:chOff x="0" y="0"/>
          <a:chExt cx="0" cy="0"/>
        </a:xfrm>
      </p:grpSpPr>
      <p:sp>
        <p:nvSpPr>
          <p:cNvPr id="5" name="Textfeld 4"/>
          <p:cNvSpPr txBox="1"/>
          <p:nvPr userDrawn="1"/>
        </p:nvSpPr>
        <p:spPr>
          <a:xfrm>
            <a:off x="-2995082" y="506415"/>
            <a:ext cx="2755900" cy="3785652"/>
          </a:xfrm>
          <a:prstGeom prst="rect">
            <a:avLst/>
          </a:prstGeom>
          <a:noFill/>
        </p:spPr>
        <p:txBody>
          <a:bodyPr>
            <a:spAutoFit/>
          </a:bodyPr>
          <a:lstStyle/>
          <a:p>
            <a:pPr fontAlgn="auto">
              <a:spcBef>
                <a:spcPts val="0"/>
              </a:spcBef>
              <a:spcAft>
                <a:spcPts val="0"/>
              </a:spcAft>
              <a:defRPr/>
            </a:pPr>
            <a:r>
              <a:rPr lang="de-DE" sz="1000" b="1">
                <a:latin typeface="+mn-lt"/>
                <a:cs typeface="+mn-cs"/>
              </a:rPr>
              <a:t>Seitenzahlen:</a:t>
            </a:r>
          </a:p>
          <a:p>
            <a:pPr eaLnBrk="0" hangingPunct="0">
              <a:defRPr/>
            </a:pPr>
            <a:r>
              <a:rPr lang="de-DE" sz="1000">
                <a:cs typeface="+mn-cs"/>
              </a:rPr>
              <a:t>Die Seitenanzeige „1 von X“ ist nicht standardmäßig in </a:t>
            </a:r>
            <a:r>
              <a:rPr lang="de-DE" sz="1000" err="1">
                <a:cs typeface="+mn-cs"/>
              </a:rPr>
              <a:t>Powerpoint</a:t>
            </a:r>
            <a:r>
              <a:rPr lang="de-DE" sz="1000">
                <a:cs typeface="+mn-cs"/>
              </a:rPr>
              <a:t> verfügbar; daher benötigen Sie dazu ein Add-In. Das Add-In kann im Vorlagencenter heruntergeladen werden.</a:t>
            </a:r>
          </a:p>
          <a:p>
            <a:pPr eaLnBrk="0" hangingPunct="0">
              <a:defRPr/>
            </a:pPr>
            <a:endParaRPr lang="de-DE" sz="1000">
              <a:cs typeface="+mn-cs"/>
            </a:endParaRPr>
          </a:p>
          <a:p>
            <a:pPr eaLnBrk="0" hangingPunct="0">
              <a:defRPr/>
            </a:pPr>
            <a:r>
              <a:rPr lang="de-DE" sz="1000" b="1">
                <a:cs typeface="+mn-cs"/>
              </a:rPr>
              <a:t>Aktivieren</a:t>
            </a:r>
          </a:p>
          <a:p>
            <a:pPr eaLnBrk="0" hangingPunct="0">
              <a:defRPr/>
            </a:pPr>
            <a:r>
              <a:rPr lang="de-DE" sz="1000">
                <a:cs typeface="+mn-cs"/>
              </a:rPr>
              <a:t>Nach dem Öffnen der Vorlage, klicken Sie mit einem Doppelklick auf die Datei „RWTH-Addin-Seitenzahlen“, um das Add-In zu aktivieren. Nach dem Schließen von </a:t>
            </a:r>
            <a:r>
              <a:rPr lang="de-DE" sz="1000" err="1">
                <a:cs typeface="+mn-cs"/>
              </a:rPr>
              <a:t>Powerpoint</a:t>
            </a:r>
            <a:r>
              <a:rPr lang="de-DE" sz="1000">
                <a:cs typeface="+mn-cs"/>
              </a:rPr>
              <a:t> deaktiviert es sich automatisch wieder.</a:t>
            </a:r>
          </a:p>
          <a:p>
            <a:pPr eaLnBrk="0" hangingPunct="0">
              <a:defRPr/>
            </a:pPr>
            <a:endParaRPr lang="de-DE" sz="1000">
              <a:cs typeface="+mn-cs"/>
            </a:endParaRPr>
          </a:p>
          <a:p>
            <a:pPr eaLnBrk="0" hangingPunct="0">
              <a:defRPr/>
            </a:pPr>
            <a:r>
              <a:rPr lang="de-DE" sz="1000" b="1">
                <a:cs typeface="+mn-cs"/>
              </a:rPr>
              <a:t>Erstellen</a:t>
            </a:r>
          </a:p>
          <a:p>
            <a:pPr eaLnBrk="0" hangingPunct="0">
              <a:defRPr/>
            </a:pPr>
            <a:r>
              <a:rPr lang="de-DE" sz="1000">
                <a:cs typeface="+mn-cs"/>
              </a:rPr>
              <a:t>Gehen Sie in der Symbolleiste auf den Tab „RWTH </a:t>
            </a:r>
            <a:r>
              <a:rPr lang="de-DE" sz="1000" err="1">
                <a:cs typeface="+mn-cs"/>
              </a:rPr>
              <a:t>AddIn</a:t>
            </a:r>
            <a:r>
              <a:rPr lang="de-DE" sz="1000">
                <a:cs typeface="+mn-cs"/>
              </a:rPr>
              <a:t>“ und klicken Sie den Button. Nun stellen sich die Seitenzahlen automatisch ein. Falls Sie nachträglich noch Folien hinzufügen oder löschen, klicken Sie einfach erneut auf den Button, um die Seitenzahlen zu aktualisieren. </a:t>
            </a:r>
          </a:p>
          <a:p>
            <a:pPr eaLnBrk="0" hangingPunct="0">
              <a:defRPr/>
            </a:pPr>
            <a:endParaRPr lang="de-DE" sz="1000">
              <a:latin typeface="+mn-lt"/>
              <a:cs typeface="+mn-cs"/>
            </a:endParaRPr>
          </a:p>
        </p:txBody>
      </p:sp>
      <p:sp>
        <p:nvSpPr>
          <p:cNvPr id="6" name="Textfeld 5"/>
          <p:cNvSpPr txBox="1"/>
          <p:nvPr userDrawn="1"/>
        </p:nvSpPr>
        <p:spPr>
          <a:xfrm>
            <a:off x="12308419" y="506414"/>
            <a:ext cx="2755900" cy="3785652"/>
          </a:xfrm>
          <a:prstGeom prst="rect">
            <a:avLst/>
          </a:prstGeom>
          <a:noFill/>
        </p:spPr>
        <p:txBody>
          <a:bodyPr>
            <a:spAutoFit/>
          </a:bodyPr>
          <a:lstStyle/>
          <a:p>
            <a:pPr eaLnBrk="0" hangingPunct="0">
              <a:defRPr/>
            </a:pPr>
            <a:r>
              <a:rPr lang="de-DE" sz="1000" b="1">
                <a:cs typeface="+mn-cs"/>
              </a:rPr>
              <a:t>Add-In installieren </a:t>
            </a:r>
          </a:p>
          <a:p>
            <a:pPr eaLnBrk="0" hangingPunct="0">
              <a:defRPr/>
            </a:pPr>
            <a:r>
              <a:rPr lang="de-DE" sz="1000">
                <a:cs typeface="+mn-cs"/>
              </a:rPr>
              <a:t>Wenn Sie das Add-In dauerhaft installieren möchten, damit Sie es nicht immer anklicken müssen, gehen Sie wie folgt vor:</a:t>
            </a:r>
          </a:p>
          <a:p>
            <a:pPr eaLnBrk="0" hangingPunct="0">
              <a:defRPr/>
            </a:pPr>
            <a:r>
              <a:rPr lang="de-DE" sz="1000">
                <a:cs typeface="+mn-cs"/>
              </a:rPr>
              <a:t> </a:t>
            </a:r>
          </a:p>
          <a:p>
            <a:pPr marL="228600" indent="-228600" eaLnBrk="0" hangingPunct="0">
              <a:buFont typeface="+mj-lt"/>
              <a:buAutoNum type="arabicPeriod"/>
              <a:defRPr/>
            </a:pPr>
            <a:r>
              <a:rPr lang="de-DE" sz="1000" b="1">
                <a:cs typeface="+mn-cs"/>
              </a:rPr>
              <a:t>Schaltfläche Office</a:t>
            </a:r>
            <a:r>
              <a:rPr lang="de-DE" sz="1000">
                <a:cs typeface="+mn-cs"/>
              </a:rPr>
              <a:t> (für Office 2007-2010, runder Button oben links) bzw. auf </a:t>
            </a:r>
            <a:r>
              <a:rPr lang="de-DE" sz="1000" b="1">
                <a:cs typeface="+mn-cs"/>
              </a:rPr>
              <a:t>Datei</a:t>
            </a:r>
            <a:r>
              <a:rPr lang="de-DE" sz="1000">
                <a:cs typeface="+mn-cs"/>
              </a:rPr>
              <a:t> (Office 2013) </a:t>
            </a:r>
          </a:p>
          <a:p>
            <a:pPr marL="228600" indent="-228600" eaLnBrk="0" hangingPunct="0">
              <a:buFont typeface="+mj-lt"/>
              <a:buAutoNum type="arabicPeriod"/>
              <a:defRPr/>
            </a:pPr>
            <a:r>
              <a:rPr lang="de-DE" sz="1000">
                <a:cs typeface="+mn-cs"/>
              </a:rPr>
              <a:t>„</a:t>
            </a:r>
            <a:r>
              <a:rPr lang="de-DE" sz="1000" b="1">
                <a:cs typeface="+mn-cs"/>
              </a:rPr>
              <a:t>PowerPoint-Optionen</a:t>
            </a:r>
            <a:r>
              <a:rPr lang="de-DE" sz="1000">
                <a:cs typeface="+mn-cs"/>
              </a:rPr>
              <a:t>“ (für Office 2007-2010, unten rechts) bzw. </a:t>
            </a:r>
            <a:r>
              <a:rPr lang="de-DE" sz="1000" b="1">
                <a:cs typeface="+mn-cs"/>
              </a:rPr>
              <a:t>Optionen</a:t>
            </a:r>
            <a:r>
              <a:rPr lang="de-DE" sz="1000">
                <a:cs typeface="+mn-cs"/>
              </a:rPr>
              <a:t> (Office 2013) </a:t>
            </a:r>
          </a:p>
          <a:p>
            <a:pPr marL="228600" indent="-228600" eaLnBrk="0" hangingPunct="0">
              <a:buFont typeface="+mj-lt"/>
              <a:buAutoNum type="arabicPeriod"/>
              <a:defRPr/>
            </a:pPr>
            <a:r>
              <a:rPr lang="de-DE" sz="1000" b="1">
                <a:cs typeface="+mn-cs"/>
              </a:rPr>
              <a:t>Add-Ins</a:t>
            </a:r>
            <a:endParaRPr lang="de-DE" sz="1000">
              <a:cs typeface="+mn-cs"/>
            </a:endParaRPr>
          </a:p>
          <a:p>
            <a:pPr marL="228600" indent="-228600" eaLnBrk="0" hangingPunct="0">
              <a:buFont typeface="+mj-lt"/>
              <a:buAutoNum type="arabicPeriod"/>
              <a:defRPr/>
            </a:pPr>
            <a:r>
              <a:rPr lang="de-DE" sz="1000">
                <a:cs typeface="+mn-cs"/>
              </a:rPr>
              <a:t>wählen Sie ganz unten bei </a:t>
            </a:r>
            <a:r>
              <a:rPr lang="de-DE" sz="1000" b="1">
                <a:cs typeface="+mn-cs"/>
              </a:rPr>
              <a:t>Verwalten:</a:t>
            </a:r>
            <a:r>
              <a:rPr lang="de-DE" sz="1000">
                <a:cs typeface="+mn-cs"/>
              </a:rPr>
              <a:t> den Punkt </a:t>
            </a:r>
            <a:r>
              <a:rPr lang="de-DE" sz="1000" b="1">
                <a:cs typeface="+mn-cs"/>
              </a:rPr>
              <a:t>PowerPoint-Add Ins</a:t>
            </a:r>
            <a:r>
              <a:rPr lang="de-DE" sz="1000">
                <a:cs typeface="+mn-cs"/>
              </a:rPr>
              <a:t> und klicken Sie </a:t>
            </a:r>
            <a:r>
              <a:rPr lang="de-DE" sz="1000" b="1">
                <a:cs typeface="+mn-cs"/>
              </a:rPr>
              <a:t>Gehe zu…</a:t>
            </a:r>
            <a:r>
              <a:rPr lang="de-DE" sz="1000">
                <a:cs typeface="+mn-cs"/>
              </a:rPr>
              <a:t>.</a:t>
            </a:r>
          </a:p>
          <a:p>
            <a:pPr marL="228600" indent="-228600" eaLnBrk="0" hangingPunct="0">
              <a:buFont typeface="+mj-lt"/>
              <a:buAutoNum type="arabicPeriod"/>
              <a:defRPr/>
            </a:pPr>
            <a:r>
              <a:rPr lang="de-DE" sz="1000">
                <a:cs typeface="+mn-cs"/>
              </a:rPr>
              <a:t>Sollte das RWTH Add In angezeigt werden, entfernen Sie es! Anders ist eine dauerhafte Installierung nicht möglich.</a:t>
            </a:r>
          </a:p>
          <a:p>
            <a:pPr marL="228600" indent="-228600" eaLnBrk="0" hangingPunct="0">
              <a:buFont typeface="+mj-lt"/>
              <a:buAutoNum type="arabicPeriod"/>
              <a:defRPr/>
            </a:pPr>
            <a:r>
              <a:rPr lang="de-DE" sz="1000">
                <a:cs typeface="+mn-cs"/>
              </a:rPr>
              <a:t>Klicken Sie auf </a:t>
            </a:r>
            <a:r>
              <a:rPr lang="de-DE" sz="1000" b="1">
                <a:cs typeface="+mn-cs"/>
              </a:rPr>
              <a:t>Neu Hinzufügen…</a:t>
            </a:r>
            <a:r>
              <a:rPr lang="de-DE" sz="1000">
                <a:cs typeface="+mn-cs"/>
              </a:rPr>
              <a:t>, suchen Sie das Add-In auf ihrem PC raus und klicken Sie auf </a:t>
            </a:r>
            <a:r>
              <a:rPr lang="de-DE" sz="1000" b="1">
                <a:cs typeface="+mn-cs"/>
              </a:rPr>
              <a:t>OK</a:t>
            </a:r>
          </a:p>
          <a:p>
            <a:pPr marL="228600" indent="-228600" eaLnBrk="0" hangingPunct="0">
              <a:buFont typeface="+mj-lt"/>
              <a:buAutoNum type="arabicPeriod"/>
              <a:defRPr/>
            </a:pPr>
            <a:r>
              <a:rPr lang="de-DE" sz="1000">
                <a:cs typeface="+mn-cs"/>
              </a:rPr>
              <a:t>Mit </a:t>
            </a:r>
            <a:r>
              <a:rPr lang="de-DE" sz="1000" b="1">
                <a:cs typeface="+mn-cs"/>
              </a:rPr>
              <a:t>Schließen </a:t>
            </a:r>
            <a:r>
              <a:rPr lang="de-DE" sz="1000">
                <a:cs typeface="+mn-cs"/>
              </a:rPr>
              <a:t>wird das Add-In dauerhaft gespeichert. Sie können es danach jederzeit wieder entfernen</a:t>
            </a:r>
          </a:p>
        </p:txBody>
      </p:sp>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a:p>
        </p:txBody>
      </p:sp>
      <p:sp>
        <p:nvSpPr>
          <p:cNvPr id="3" name="Content Placeholder 2"/>
          <p:cNvSpPr>
            <a:spLocks noGrp="1"/>
          </p:cNvSpPr>
          <p:nvPr>
            <p:ph idx="1"/>
          </p:nvPr>
        </p:nvSpPr>
        <p:spPr>
          <a:xfrm>
            <a:off x="384000" y="1152000"/>
            <a:ext cx="1142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a:t>Textmasterformat bearbeiten</a:t>
            </a:r>
          </a:p>
        </p:txBody>
      </p:sp>
      <p:sp>
        <p:nvSpPr>
          <p:cNvPr id="7" name="Textplatzhalter 6"/>
          <p:cNvSpPr>
            <a:spLocks noGrp="1"/>
          </p:cNvSpPr>
          <p:nvPr>
            <p:ph type="body" sz="quarter" idx="12"/>
          </p:nvPr>
        </p:nvSpPr>
        <p:spPr>
          <a:xfrm>
            <a:off x="383119" y="1684803"/>
            <a:ext cx="11425767" cy="3751263"/>
          </a:xfrm>
          <a:prstGeom prst="rect">
            <a:avLst/>
          </a:prstGeom>
        </p:spPr>
        <p:txBody>
          <a:bodyPr lIns="0" tIns="0" rIns="0" bIns="0"/>
          <a:lstStyle>
            <a:lvl1pPr marL="0" indent="0">
              <a:buFontTx/>
              <a:buNone/>
              <a:defRPr/>
            </a:lvl1pPr>
          </a:lstStyle>
          <a:p>
            <a:pPr lvl="0"/>
            <a:r>
              <a:rPr lang="de-DE"/>
              <a:t>Textmasterformat bearbeiten</a:t>
            </a:r>
          </a:p>
        </p:txBody>
      </p:sp>
      <p:sp>
        <p:nvSpPr>
          <p:cNvPr id="8" name="Footer Placeholder 4"/>
          <p:cNvSpPr>
            <a:spLocks noGrp="1"/>
          </p:cNvSpPr>
          <p:nvPr>
            <p:ph type="ftr" sz="quarter" idx="13"/>
          </p:nvPr>
        </p:nvSpPr>
        <p:spPr/>
        <p:txBody>
          <a:bodyPr/>
          <a:lstStyle>
            <a:lvl1pPr>
              <a:defRPr/>
            </a:lvl1pPr>
          </a:lstStyle>
          <a:p>
            <a:pPr>
              <a:defRPr/>
            </a:pPr>
            <a:endParaRPr lang="de-DE"/>
          </a:p>
        </p:txBody>
      </p:sp>
    </p:spTree>
    <p:extLst>
      <p:ext uri="{BB962C8B-B14F-4D97-AF65-F5344CB8AC3E}">
        <p14:creationId xmlns:p14="http://schemas.microsoft.com/office/powerpoint/2010/main" val="935462912"/>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_Text_Bild">
    <p:spTree>
      <p:nvGrpSpPr>
        <p:cNvPr id="1" name=""/>
        <p:cNvGrpSpPr/>
        <p:nvPr/>
      </p:nvGrpSpPr>
      <p:grpSpPr>
        <a:xfrm>
          <a:off x="0" y="0"/>
          <a:ext cx="0" cy="0"/>
          <a:chOff x="0" y="0"/>
          <a:chExt cx="0" cy="0"/>
        </a:xfrm>
      </p:grpSpPr>
      <p:pic>
        <p:nvPicPr>
          <p:cNvPr id="5" name="Grafik 7"/>
          <p:cNvPicPr>
            <a:picLocks noChangeAspect="1"/>
          </p:cNvPicPr>
          <p:nvPr/>
        </p:nvPicPr>
        <p:blipFill>
          <a:blip r:embed="rId2" cstate="print"/>
          <a:srcRect r="48386" b="11"/>
          <a:stretch>
            <a:fillRect/>
          </a:stretch>
        </p:blipFill>
        <p:spPr bwMode="auto">
          <a:xfrm>
            <a:off x="8092017" y="1685928"/>
            <a:ext cx="3716867" cy="3598863"/>
          </a:xfrm>
          <a:prstGeom prst="rect">
            <a:avLst/>
          </a:prstGeom>
          <a:noFill/>
          <a:ln w="9525">
            <a:noFill/>
            <a:miter lim="800000"/>
            <a:headEnd/>
            <a:tailEnd/>
          </a:ln>
        </p:spPr>
      </p:pic>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a:p>
        </p:txBody>
      </p:sp>
      <p:sp>
        <p:nvSpPr>
          <p:cNvPr id="25" name="Textplatzhalter 24"/>
          <p:cNvSpPr>
            <a:spLocks noGrp="1"/>
          </p:cNvSpPr>
          <p:nvPr>
            <p:ph type="body" sz="quarter" idx="11"/>
          </p:nvPr>
        </p:nvSpPr>
        <p:spPr>
          <a:xfrm>
            <a:off x="384002" y="1152000"/>
            <a:ext cx="11425767"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Textmasterformat bearbeiten</a:t>
            </a:r>
          </a:p>
        </p:txBody>
      </p:sp>
      <p:sp>
        <p:nvSpPr>
          <p:cNvPr id="14" name="Textplatzhalter 11"/>
          <p:cNvSpPr>
            <a:spLocks noGrp="1"/>
          </p:cNvSpPr>
          <p:nvPr>
            <p:ph type="body" sz="quarter" idx="14"/>
          </p:nvPr>
        </p:nvSpPr>
        <p:spPr>
          <a:xfrm>
            <a:off x="383119" y="1684802"/>
            <a:ext cx="7531100" cy="3985955"/>
          </a:xfrm>
          <a:prstGeom prst="rect">
            <a:avLst/>
          </a:prstGeom>
        </p:spPr>
        <p:txBody>
          <a:bodyPr lIns="0" tIns="0" rIns="0" bIns="0"/>
          <a:lstStyle/>
          <a:p>
            <a:pPr lvl="0"/>
            <a:r>
              <a:rPr lang="de-DE"/>
              <a:t>Textmasterformat bearbeiten</a:t>
            </a:r>
          </a:p>
          <a:p>
            <a:pPr lvl="1"/>
            <a:r>
              <a:rPr lang="de-DE"/>
              <a:t>Zweite Ebene</a:t>
            </a:r>
          </a:p>
          <a:p>
            <a:pPr lvl="2"/>
            <a:r>
              <a:rPr lang="de-DE"/>
              <a:t>Dritte Ebene</a:t>
            </a:r>
          </a:p>
          <a:p>
            <a:pPr lvl="3"/>
            <a:r>
              <a:rPr lang="de-DE"/>
              <a:t>Vierte Ebene</a:t>
            </a:r>
          </a:p>
        </p:txBody>
      </p:sp>
      <p:sp>
        <p:nvSpPr>
          <p:cNvPr id="6" name="Footer Placeholder 4"/>
          <p:cNvSpPr>
            <a:spLocks noGrp="1"/>
          </p:cNvSpPr>
          <p:nvPr>
            <p:ph type="ftr" sz="quarter" idx="15"/>
          </p:nvPr>
        </p:nvSpPr>
        <p:spPr/>
        <p:txBody>
          <a:bodyPr/>
          <a:lstStyle>
            <a:lvl1pPr algn="l">
              <a:defRPr sz="900">
                <a:solidFill>
                  <a:schemeClr val="tx2"/>
                </a:solidFill>
              </a:defRPr>
            </a:lvl1pPr>
          </a:lstStyle>
          <a:p>
            <a:pPr>
              <a:defRPr/>
            </a:pPr>
            <a:endParaRPr lang="de-DE"/>
          </a:p>
        </p:txBody>
      </p:sp>
    </p:spTree>
    <p:extLst>
      <p:ext uri="{BB962C8B-B14F-4D97-AF65-F5344CB8AC3E}">
        <p14:creationId xmlns:p14="http://schemas.microsoft.com/office/powerpoint/2010/main" val="348401020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_Bild">
    <p:spTree>
      <p:nvGrpSpPr>
        <p:cNvPr id="1" name=""/>
        <p:cNvGrpSpPr/>
        <p:nvPr/>
      </p:nvGrpSpPr>
      <p:grpSpPr>
        <a:xfrm>
          <a:off x="0" y="0"/>
          <a:ext cx="0" cy="0"/>
          <a:chOff x="0" y="0"/>
          <a:chExt cx="0" cy="0"/>
        </a:xfrm>
      </p:grpSpPr>
      <p:pic>
        <p:nvPicPr>
          <p:cNvPr id="4" name="Grafik 7"/>
          <p:cNvPicPr>
            <a:picLocks noChangeAspect="1"/>
          </p:cNvPicPr>
          <p:nvPr/>
        </p:nvPicPr>
        <p:blipFill>
          <a:blip r:embed="rId2" cstate="print"/>
          <a:srcRect t="14459" b="14459"/>
          <a:stretch>
            <a:fillRect/>
          </a:stretch>
        </p:blipFill>
        <p:spPr bwMode="auto">
          <a:xfrm>
            <a:off x="383119" y="1152528"/>
            <a:ext cx="11425767" cy="4060825"/>
          </a:xfrm>
          <a:prstGeom prst="rect">
            <a:avLst/>
          </a:prstGeom>
          <a:noFill/>
          <a:ln w="9525">
            <a:noFill/>
            <a:miter lim="800000"/>
            <a:headEnd/>
            <a:tailEnd/>
          </a:ln>
        </p:spPr>
      </p:pic>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a:p>
        </p:txBody>
      </p:sp>
      <p:sp>
        <p:nvSpPr>
          <p:cNvPr id="10" name="Textplatzhalter 9"/>
          <p:cNvSpPr>
            <a:spLocks noGrp="1"/>
          </p:cNvSpPr>
          <p:nvPr>
            <p:ph type="body" sz="quarter" idx="13"/>
          </p:nvPr>
        </p:nvSpPr>
        <p:spPr>
          <a:xfrm>
            <a:off x="383120" y="5359403"/>
            <a:ext cx="11412889" cy="499533"/>
          </a:xfrm>
          <a:prstGeom prst="rect">
            <a:avLst/>
          </a:prstGeom>
        </p:spPr>
        <p:txBody>
          <a:bodyPr>
            <a:normAutofit/>
          </a:bodyPr>
          <a:lstStyle>
            <a:lvl1pPr marL="0" indent="0" algn="r">
              <a:buNone/>
              <a:defRPr sz="900" baseline="0"/>
            </a:lvl1pPr>
          </a:lstStyle>
          <a:p>
            <a:pPr lvl="0"/>
            <a:r>
              <a:rPr lang="de-DE"/>
              <a:t>Textmasterformat bearbeiten</a:t>
            </a:r>
          </a:p>
        </p:txBody>
      </p:sp>
      <p:sp>
        <p:nvSpPr>
          <p:cNvPr id="5" name="Footer Placeholder 4"/>
          <p:cNvSpPr>
            <a:spLocks noGrp="1"/>
          </p:cNvSpPr>
          <p:nvPr>
            <p:ph type="ftr" sz="quarter" idx="14"/>
          </p:nvPr>
        </p:nvSpPr>
        <p:spPr/>
        <p:txBody>
          <a:bodyPr/>
          <a:lstStyle>
            <a:lvl1pPr algn="l">
              <a:defRPr sz="900">
                <a:solidFill>
                  <a:schemeClr val="tx2"/>
                </a:solidFill>
              </a:defRPr>
            </a:lvl1pPr>
          </a:lstStyle>
          <a:p>
            <a:pPr>
              <a:defRPr/>
            </a:pPr>
            <a:endParaRPr lang="de-DE"/>
          </a:p>
        </p:txBody>
      </p:sp>
    </p:spTree>
    <p:extLst>
      <p:ext uri="{BB962C8B-B14F-4D97-AF65-F5344CB8AC3E}">
        <p14:creationId xmlns:p14="http://schemas.microsoft.com/office/powerpoint/2010/main" val="3793686629"/>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_Diagramm">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a:p>
        </p:txBody>
      </p:sp>
      <p:sp>
        <p:nvSpPr>
          <p:cNvPr id="12" name="Textplatzhalter 24"/>
          <p:cNvSpPr>
            <a:spLocks noGrp="1"/>
          </p:cNvSpPr>
          <p:nvPr>
            <p:ph type="body" sz="quarter" idx="11"/>
          </p:nvPr>
        </p:nvSpPr>
        <p:spPr>
          <a:xfrm>
            <a:off x="384002" y="1152000"/>
            <a:ext cx="11425767"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Textmasterformat bearbeiten</a:t>
            </a:r>
          </a:p>
        </p:txBody>
      </p:sp>
      <p:sp>
        <p:nvSpPr>
          <p:cNvPr id="9" name="Diagrammplatzhalter 8"/>
          <p:cNvSpPr>
            <a:spLocks noGrp="1"/>
          </p:cNvSpPr>
          <p:nvPr>
            <p:ph type="chart" sz="quarter" idx="13"/>
          </p:nvPr>
        </p:nvSpPr>
        <p:spPr>
          <a:xfrm>
            <a:off x="383119" y="1684800"/>
            <a:ext cx="11425767" cy="3632200"/>
          </a:xfrm>
          <a:prstGeom prst="rect">
            <a:avLst/>
          </a:prstGeom>
        </p:spPr>
        <p:txBody>
          <a:bodyPr lIns="0" tIns="0" rIns="0" bIns="0"/>
          <a:lstStyle/>
          <a:p>
            <a:pPr lvl="0"/>
            <a:r>
              <a:rPr lang="de-DE" noProof="0"/>
              <a:t>Diagramm durch Klicken auf Symbol hinzufügen</a:t>
            </a:r>
          </a:p>
        </p:txBody>
      </p:sp>
      <p:sp>
        <p:nvSpPr>
          <p:cNvPr id="5" name="Footer Placeholder 4"/>
          <p:cNvSpPr>
            <a:spLocks noGrp="1"/>
          </p:cNvSpPr>
          <p:nvPr>
            <p:ph type="ftr" sz="quarter" idx="14"/>
          </p:nvPr>
        </p:nvSpPr>
        <p:spPr/>
        <p:txBody>
          <a:bodyPr/>
          <a:lstStyle>
            <a:lvl1pPr>
              <a:defRPr/>
            </a:lvl1pPr>
          </a:lstStyle>
          <a:p>
            <a:pPr>
              <a:defRPr/>
            </a:pPr>
            <a:endParaRPr lang="de-DE"/>
          </a:p>
        </p:txBody>
      </p:sp>
    </p:spTree>
    <p:extLst>
      <p:ext uri="{BB962C8B-B14F-4D97-AF65-F5344CB8AC3E}">
        <p14:creationId xmlns:p14="http://schemas.microsoft.com/office/powerpoint/2010/main" val="185391778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1/31/2022</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a:xfrm>
            <a:off x="14384" y="6473129"/>
            <a:ext cx="780010"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38980780"/>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cxnSp>
        <p:nvCxnSpPr>
          <p:cNvPr id="3" name="Gerader Verbinder 12"/>
          <p:cNvCxnSpPr/>
          <p:nvPr userDrawn="1"/>
        </p:nvCxnSpPr>
        <p:spPr>
          <a:xfrm>
            <a:off x="383119"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Grafik 6"/>
          <p:cNvPicPr>
            <a:picLocks noChangeAspect="1"/>
          </p:cNvPicPr>
          <p:nvPr userDrawn="1"/>
        </p:nvPicPr>
        <p:blipFill>
          <a:blip r:embed="rId2" cstate="print"/>
          <a:srcRect/>
          <a:stretch>
            <a:fillRect/>
          </a:stretch>
        </p:blipFill>
        <p:spPr bwMode="auto">
          <a:xfrm>
            <a:off x="9605433" y="6043616"/>
            <a:ext cx="2372784" cy="814387"/>
          </a:xfrm>
          <a:prstGeom prst="rect">
            <a:avLst/>
          </a:prstGeom>
          <a:noFill/>
          <a:ln w="9525">
            <a:noFill/>
            <a:miter lim="800000"/>
            <a:headEnd/>
            <a:tailEnd/>
          </a:ln>
        </p:spPr>
      </p:pic>
      <p:sp>
        <p:nvSpPr>
          <p:cNvPr id="5" name="Title 1"/>
          <p:cNvSpPr txBox="1">
            <a:spLocks/>
          </p:cNvSpPr>
          <p:nvPr userDrawn="1"/>
        </p:nvSpPr>
        <p:spPr>
          <a:xfrm>
            <a:off x="383119" y="2487613"/>
            <a:ext cx="11425767" cy="1079500"/>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de-DE" sz="3200"/>
              <a:t>Vielen Dank</a:t>
            </a:r>
            <a:br>
              <a:rPr lang="de-DE" sz="3200"/>
            </a:br>
            <a:r>
              <a:rPr lang="de-DE" sz="3200"/>
              <a:t>für Ihre Aufmerksamkeit</a:t>
            </a:r>
            <a:endParaRPr lang="en-US" sz="3200"/>
          </a:p>
        </p:txBody>
      </p:sp>
      <p:sp>
        <p:nvSpPr>
          <p:cNvPr id="9" name="Textplatzhalter 24"/>
          <p:cNvSpPr>
            <a:spLocks noGrp="1"/>
          </p:cNvSpPr>
          <p:nvPr>
            <p:ph type="body" sz="quarter" idx="11"/>
          </p:nvPr>
        </p:nvSpPr>
        <p:spPr>
          <a:xfrm>
            <a:off x="384002" y="3988800"/>
            <a:ext cx="11425767"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Textmasterformat bearbeiten</a:t>
            </a:r>
          </a:p>
        </p:txBody>
      </p:sp>
      <p:sp>
        <p:nvSpPr>
          <p:cNvPr id="6" name="Fußzeilenplatzhalter 2"/>
          <p:cNvSpPr>
            <a:spLocks noGrp="1"/>
          </p:cNvSpPr>
          <p:nvPr>
            <p:ph type="ftr" sz="quarter" idx="12"/>
          </p:nvPr>
        </p:nvSpPr>
        <p:spPr/>
        <p:txBody>
          <a:bodyPr/>
          <a:lstStyle>
            <a:lvl1pPr>
              <a:defRPr dirty="0">
                <a:solidFill>
                  <a:schemeClr val="tx2">
                    <a:alpha val="0"/>
                  </a:schemeClr>
                </a:solidFill>
              </a:defRPr>
            </a:lvl1pPr>
          </a:lstStyle>
          <a:p>
            <a:pPr>
              <a:defRPr/>
            </a:pPr>
            <a:endParaRPr lang="de-DE"/>
          </a:p>
        </p:txBody>
      </p:sp>
    </p:spTree>
    <p:extLst>
      <p:ext uri="{BB962C8B-B14F-4D97-AF65-F5344CB8AC3E}">
        <p14:creationId xmlns:p14="http://schemas.microsoft.com/office/powerpoint/2010/main" val="111328279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userDrawn="1"/>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1/31/2022</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a:xfrm>
            <a:off x="14384" y="6486286"/>
            <a:ext cx="780010"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2233144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1/31/2022</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75761185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1/31/2022</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0280834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1/31/2022</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0177117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1/31/2022</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5070167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4384"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1/31/2022</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14384" y="6469697"/>
            <a:ext cx="780010" cy="365125"/>
          </a:xfrm>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80130204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1/31/2022</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5882685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1/31/2022</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4384" y="6492875"/>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Grafik 6"/>
          <p:cNvPicPr>
            <a:picLocks noChangeAspect="1"/>
          </p:cNvPicPr>
          <p:nvPr/>
        </p:nvPicPr>
        <p:blipFill>
          <a:blip r:embed="rId13" cstate="print"/>
          <a:srcRect/>
          <a:stretch>
            <a:fillRect/>
          </a:stretch>
        </p:blipFill>
        <p:spPr bwMode="auto">
          <a:xfrm>
            <a:off x="9605433" y="6043616"/>
            <a:ext cx="2372784" cy="814387"/>
          </a:xfrm>
          <a:prstGeom prst="rect">
            <a:avLst/>
          </a:prstGeom>
          <a:noFill/>
          <a:ln w="9525">
            <a:noFill/>
            <a:miter lim="800000"/>
            <a:headEnd/>
            <a:tailEnd/>
          </a:ln>
        </p:spPr>
      </p:pic>
      <p:sp>
        <p:nvSpPr>
          <p:cNvPr id="9" name="Slide Number Placeholder 5"/>
          <p:cNvSpPr txBox="1">
            <a:spLocks/>
          </p:cNvSpPr>
          <p:nvPr/>
        </p:nvSpPr>
        <p:spPr>
          <a:xfrm>
            <a:off x="1498602" y="6227766"/>
            <a:ext cx="5668433" cy="630237"/>
          </a:xfrm>
          <a:prstGeom prst="rect">
            <a:avLst/>
          </a:prstGeom>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900"/>
              <a:t>Set </a:t>
            </a:r>
            <a:r>
              <a:rPr lang="de-DE" sz="900" err="1"/>
              <a:t>of</a:t>
            </a:r>
            <a:r>
              <a:rPr lang="de-DE" sz="900"/>
              <a:t> </a:t>
            </a:r>
            <a:r>
              <a:rPr lang="de-DE" sz="900" err="1"/>
              <a:t>Slides</a:t>
            </a:r>
            <a:r>
              <a:rPr lang="de-DE" sz="900" baseline="0"/>
              <a:t> </a:t>
            </a:r>
            <a:r>
              <a:rPr lang="de-DE" sz="900" baseline="0" err="1"/>
              <a:t>Students</a:t>
            </a:r>
            <a:r>
              <a:rPr lang="de-DE" sz="900" baseline="0"/>
              <a:t> WS 18/19</a:t>
            </a:r>
            <a:r>
              <a:rPr lang="de-DE" sz="900"/>
              <a:t>  |  Key</a:t>
            </a:r>
            <a:r>
              <a:rPr lang="de-DE" sz="900" baseline="0"/>
              <a:t> Date 05.11.2018</a:t>
            </a:r>
            <a:r>
              <a:rPr lang="de-DE" sz="900"/>
              <a:t> </a:t>
            </a:r>
          </a:p>
          <a:p>
            <a:pPr fontAlgn="auto">
              <a:spcBef>
                <a:spcPts val="0"/>
              </a:spcBef>
              <a:spcAft>
                <a:spcPts val="0"/>
              </a:spcAft>
              <a:defRPr/>
            </a:pPr>
            <a:r>
              <a:rPr lang="de-DE" sz="900" baseline="0"/>
              <a:t>Division 6.3 | </a:t>
            </a:r>
            <a:r>
              <a:rPr lang="de-DE" sz="900"/>
              <a:t>Department</a:t>
            </a:r>
            <a:r>
              <a:rPr lang="de-DE" sz="900" baseline="0"/>
              <a:t> 6.0 | RWTH Aachen</a:t>
            </a:r>
            <a:endParaRPr lang="de-DE" sz="900"/>
          </a:p>
        </p:txBody>
      </p:sp>
      <p:sp>
        <p:nvSpPr>
          <p:cNvPr id="10" name="Footer Placeholder 4"/>
          <p:cNvSpPr>
            <a:spLocks noGrp="1"/>
          </p:cNvSpPr>
          <p:nvPr>
            <p:ph type="ftr" sz="quarter" idx="3"/>
          </p:nvPr>
        </p:nvSpPr>
        <p:spPr>
          <a:xfrm>
            <a:off x="383119" y="6227766"/>
            <a:ext cx="975783"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a:p>
        </p:txBody>
      </p:sp>
      <p:cxnSp>
        <p:nvCxnSpPr>
          <p:cNvPr id="11" name="Gerader Verbinder 10"/>
          <p:cNvCxnSpPr/>
          <p:nvPr/>
        </p:nvCxnSpPr>
        <p:spPr>
          <a:xfrm>
            <a:off x="383119" y="8143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383119"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2993569" y="5412102"/>
            <a:ext cx="2710845" cy="1169551"/>
          </a:xfrm>
          <a:prstGeom prst="rect">
            <a:avLst/>
          </a:prstGeom>
          <a:noFill/>
        </p:spPr>
        <p:txBody>
          <a:bodyPr wrap="square">
            <a:spAutoFit/>
          </a:bodyPr>
          <a:lstStyle/>
          <a:p>
            <a:pPr eaLnBrk="1" fontAlgn="auto" hangingPunct="1">
              <a:spcBef>
                <a:spcPts val="0"/>
              </a:spcBef>
              <a:spcAft>
                <a:spcPts val="0"/>
              </a:spcAft>
              <a:defRPr/>
            </a:pPr>
            <a:r>
              <a:rPr lang="de-DE" sz="1000" b="1">
                <a:latin typeface="+mn-lt"/>
              </a:rPr>
              <a:t>Fußzeile</a:t>
            </a:r>
            <a:r>
              <a:rPr lang="de-DE" sz="1000" b="1" baseline="0">
                <a:latin typeface="+mn-lt"/>
              </a:rPr>
              <a:t> anpassen</a:t>
            </a:r>
            <a:r>
              <a:rPr lang="de-DE" sz="1000" b="1">
                <a:latin typeface="+mn-lt"/>
              </a:rPr>
              <a:t>:</a:t>
            </a:r>
            <a:endParaRPr lang="de-DE" sz="1000" b="0">
              <a:latin typeface="+mn-lt"/>
            </a:endParaRPr>
          </a:p>
          <a:p>
            <a:pPr eaLnBrk="1" fontAlgn="auto" hangingPunct="1">
              <a:spcBef>
                <a:spcPts val="0"/>
              </a:spcBef>
              <a:spcAft>
                <a:spcPts val="0"/>
              </a:spcAft>
              <a:defRPr/>
            </a:pPr>
            <a:r>
              <a:rPr lang="de-DE" sz="1000" b="0">
                <a:latin typeface="+mn-lt"/>
              </a:rPr>
              <a:t>Zum</a:t>
            </a:r>
            <a:r>
              <a:rPr lang="de-DE" sz="1000" b="0" baseline="0">
                <a:latin typeface="+mn-lt"/>
              </a:rPr>
              <a:t> Anpassen der Fußzeile unter Karteireiter Ansicht &gt; auf Folienmaster klicken. Links in der Übersicht auf die oberste Folie scrollen und dort in die Fußzeile klicken. So wird der Text automatisch auf allen Seiten angepasst.</a:t>
            </a:r>
            <a:endParaRPr lang="de-DE" sz="1000" b="1">
              <a:latin typeface="+mn-lt"/>
            </a:endParaRPr>
          </a:p>
        </p:txBody>
      </p:sp>
      <p:sp>
        <p:nvSpPr>
          <p:cNvPr id="8" name="Textfeld 7"/>
          <p:cNvSpPr txBox="1"/>
          <p:nvPr/>
        </p:nvSpPr>
        <p:spPr>
          <a:xfrm>
            <a:off x="-2995082" y="506415"/>
            <a:ext cx="2755900" cy="3785652"/>
          </a:xfrm>
          <a:prstGeom prst="rect">
            <a:avLst/>
          </a:prstGeom>
          <a:noFill/>
        </p:spPr>
        <p:txBody>
          <a:bodyPr>
            <a:spAutoFit/>
          </a:bodyPr>
          <a:lstStyle/>
          <a:p>
            <a:pPr fontAlgn="auto">
              <a:spcBef>
                <a:spcPts val="0"/>
              </a:spcBef>
              <a:spcAft>
                <a:spcPts val="0"/>
              </a:spcAft>
              <a:defRPr/>
            </a:pPr>
            <a:r>
              <a:rPr lang="de-DE" sz="1000" b="1">
                <a:latin typeface="+mn-lt"/>
                <a:cs typeface="+mn-cs"/>
              </a:rPr>
              <a:t>Seitenzahlen:</a:t>
            </a:r>
          </a:p>
          <a:p>
            <a:pPr eaLnBrk="0" hangingPunct="0">
              <a:defRPr/>
            </a:pPr>
            <a:r>
              <a:rPr lang="de-DE" sz="1000">
                <a:cs typeface="+mn-cs"/>
              </a:rPr>
              <a:t>Die Seitenanzeige „1 von X“ ist nicht standardmäßig in </a:t>
            </a:r>
            <a:r>
              <a:rPr lang="de-DE" sz="1000" err="1">
                <a:cs typeface="+mn-cs"/>
              </a:rPr>
              <a:t>Powerpoint</a:t>
            </a:r>
            <a:r>
              <a:rPr lang="de-DE" sz="1000">
                <a:cs typeface="+mn-cs"/>
              </a:rPr>
              <a:t> verfügbar; daher benötigen Sie dazu ein Add-In. Das Add-In kann im Vorlagencenter heruntergeladen werden.</a:t>
            </a:r>
          </a:p>
          <a:p>
            <a:pPr eaLnBrk="0" hangingPunct="0">
              <a:defRPr/>
            </a:pPr>
            <a:endParaRPr lang="de-DE" sz="1000">
              <a:cs typeface="+mn-cs"/>
            </a:endParaRPr>
          </a:p>
          <a:p>
            <a:pPr eaLnBrk="0" hangingPunct="0">
              <a:defRPr/>
            </a:pPr>
            <a:r>
              <a:rPr lang="de-DE" sz="1000" b="1">
                <a:cs typeface="+mn-cs"/>
              </a:rPr>
              <a:t>Aktivieren</a:t>
            </a:r>
          </a:p>
          <a:p>
            <a:pPr eaLnBrk="0" hangingPunct="0">
              <a:defRPr/>
            </a:pPr>
            <a:r>
              <a:rPr lang="de-DE" sz="1000">
                <a:cs typeface="+mn-cs"/>
              </a:rPr>
              <a:t>Nach dem Öffnen der Vorlage, klicken Sie mit einem Doppelklick auf die Datei „RWTH-Addin-Seitenzahlen“, um das Add-In zu aktivieren. Nach dem Schließen von </a:t>
            </a:r>
            <a:r>
              <a:rPr lang="de-DE" sz="1000" err="1">
                <a:cs typeface="+mn-cs"/>
              </a:rPr>
              <a:t>Powerpoint</a:t>
            </a:r>
            <a:r>
              <a:rPr lang="de-DE" sz="1000">
                <a:cs typeface="+mn-cs"/>
              </a:rPr>
              <a:t> deaktiviert es sich automatisch wieder.</a:t>
            </a:r>
          </a:p>
          <a:p>
            <a:pPr eaLnBrk="0" hangingPunct="0">
              <a:defRPr/>
            </a:pPr>
            <a:endParaRPr lang="de-DE" sz="1000">
              <a:cs typeface="+mn-cs"/>
            </a:endParaRPr>
          </a:p>
          <a:p>
            <a:pPr eaLnBrk="0" hangingPunct="0">
              <a:defRPr/>
            </a:pPr>
            <a:r>
              <a:rPr lang="de-DE" sz="1000" b="1">
                <a:cs typeface="+mn-cs"/>
              </a:rPr>
              <a:t>Erstellen</a:t>
            </a:r>
          </a:p>
          <a:p>
            <a:pPr eaLnBrk="0" hangingPunct="0">
              <a:defRPr/>
            </a:pPr>
            <a:r>
              <a:rPr lang="de-DE" sz="1000">
                <a:cs typeface="+mn-cs"/>
              </a:rPr>
              <a:t>Gehen Sie in der Symbolleiste auf den Tab „RWTH </a:t>
            </a:r>
            <a:r>
              <a:rPr lang="de-DE" sz="1000" err="1">
                <a:cs typeface="+mn-cs"/>
              </a:rPr>
              <a:t>AddIn</a:t>
            </a:r>
            <a:r>
              <a:rPr lang="de-DE" sz="1000">
                <a:cs typeface="+mn-cs"/>
              </a:rPr>
              <a:t>“ und klicken Sie den Button. Nun stellen sich die Seitenzahlen automatisch ein. Falls Sie nachträglich noch Folien hinzufügen oder löschen, klicken Sie einfach erneut auf den Button, um die Seitenzahlen zu aktualisieren. </a:t>
            </a:r>
          </a:p>
          <a:p>
            <a:pPr eaLnBrk="0" hangingPunct="0">
              <a:defRPr/>
            </a:pPr>
            <a:endParaRPr lang="de-DE" sz="1000">
              <a:latin typeface="+mn-lt"/>
              <a:cs typeface="+mn-cs"/>
            </a:endParaRPr>
          </a:p>
        </p:txBody>
      </p:sp>
      <p:sp>
        <p:nvSpPr>
          <p:cNvPr id="13" name="Textfeld 12"/>
          <p:cNvSpPr txBox="1"/>
          <p:nvPr/>
        </p:nvSpPr>
        <p:spPr>
          <a:xfrm>
            <a:off x="12308419" y="506414"/>
            <a:ext cx="2755900" cy="3785652"/>
          </a:xfrm>
          <a:prstGeom prst="rect">
            <a:avLst/>
          </a:prstGeom>
          <a:noFill/>
        </p:spPr>
        <p:txBody>
          <a:bodyPr>
            <a:spAutoFit/>
          </a:bodyPr>
          <a:lstStyle/>
          <a:p>
            <a:pPr eaLnBrk="0" hangingPunct="0">
              <a:defRPr/>
            </a:pPr>
            <a:r>
              <a:rPr lang="de-DE" sz="1000" b="1">
                <a:cs typeface="+mn-cs"/>
              </a:rPr>
              <a:t>Add-In installieren </a:t>
            </a:r>
          </a:p>
          <a:p>
            <a:pPr eaLnBrk="0" hangingPunct="0">
              <a:defRPr/>
            </a:pPr>
            <a:r>
              <a:rPr lang="de-DE" sz="1000">
                <a:cs typeface="+mn-cs"/>
              </a:rPr>
              <a:t>Wenn Sie das Add-In dauerhaft installieren möchten, damit Sie es nicht immer anklicken müssen, gehen Sie wie folgt vor:</a:t>
            </a:r>
          </a:p>
          <a:p>
            <a:pPr eaLnBrk="0" hangingPunct="0">
              <a:defRPr/>
            </a:pPr>
            <a:r>
              <a:rPr lang="de-DE" sz="1000">
                <a:cs typeface="+mn-cs"/>
              </a:rPr>
              <a:t> </a:t>
            </a:r>
          </a:p>
          <a:p>
            <a:pPr marL="228600" indent="-228600" eaLnBrk="0" hangingPunct="0">
              <a:buFont typeface="+mj-lt"/>
              <a:buAutoNum type="arabicPeriod"/>
              <a:defRPr/>
            </a:pPr>
            <a:r>
              <a:rPr lang="de-DE" sz="1000" b="1">
                <a:cs typeface="+mn-cs"/>
              </a:rPr>
              <a:t>Schaltfläche Office</a:t>
            </a:r>
            <a:r>
              <a:rPr lang="de-DE" sz="1000">
                <a:cs typeface="+mn-cs"/>
              </a:rPr>
              <a:t> (für Office 2007-2010, runder Button oben links) bzw. auf </a:t>
            </a:r>
            <a:r>
              <a:rPr lang="de-DE" sz="1000" b="1">
                <a:cs typeface="+mn-cs"/>
              </a:rPr>
              <a:t>Datei</a:t>
            </a:r>
            <a:r>
              <a:rPr lang="de-DE" sz="1000">
                <a:cs typeface="+mn-cs"/>
              </a:rPr>
              <a:t> (Office 2013) </a:t>
            </a:r>
          </a:p>
          <a:p>
            <a:pPr marL="228600" indent="-228600" eaLnBrk="0" hangingPunct="0">
              <a:buFont typeface="+mj-lt"/>
              <a:buAutoNum type="arabicPeriod"/>
              <a:defRPr/>
            </a:pPr>
            <a:r>
              <a:rPr lang="de-DE" sz="1000">
                <a:cs typeface="+mn-cs"/>
              </a:rPr>
              <a:t>„</a:t>
            </a:r>
            <a:r>
              <a:rPr lang="de-DE" sz="1000" b="1">
                <a:cs typeface="+mn-cs"/>
              </a:rPr>
              <a:t>PowerPoint-Optionen</a:t>
            </a:r>
            <a:r>
              <a:rPr lang="de-DE" sz="1000">
                <a:cs typeface="+mn-cs"/>
              </a:rPr>
              <a:t>“ (für Office 2007-2010, unten rechts) bzw. </a:t>
            </a:r>
            <a:r>
              <a:rPr lang="de-DE" sz="1000" b="1">
                <a:cs typeface="+mn-cs"/>
              </a:rPr>
              <a:t>Optionen</a:t>
            </a:r>
            <a:r>
              <a:rPr lang="de-DE" sz="1000">
                <a:cs typeface="+mn-cs"/>
              </a:rPr>
              <a:t> (Office 2013) </a:t>
            </a:r>
          </a:p>
          <a:p>
            <a:pPr marL="228600" indent="-228600" eaLnBrk="0" hangingPunct="0">
              <a:buFont typeface="+mj-lt"/>
              <a:buAutoNum type="arabicPeriod"/>
              <a:defRPr/>
            </a:pPr>
            <a:r>
              <a:rPr lang="de-DE" sz="1000" b="1">
                <a:cs typeface="+mn-cs"/>
              </a:rPr>
              <a:t>Add-Ins</a:t>
            </a:r>
            <a:endParaRPr lang="de-DE" sz="1000">
              <a:cs typeface="+mn-cs"/>
            </a:endParaRPr>
          </a:p>
          <a:p>
            <a:pPr marL="228600" indent="-228600" eaLnBrk="0" hangingPunct="0">
              <a:buFont typeface="+mj-lt"/>
              <a:buAutoNum type="arabicPeriod"/>
              <a:defRPr/>
            </a:pPr>
            <a:r>
              <a:rPr lang="de-DE" sz="1000">
                <a:cs typeface="+mn-cs"/>
              </a:rPr>
              <a:t>wählen Sie ganz unten bei </a:t>
            </a:r>
            <a:r>
              <a:rPr lang="de-DE" sz="1000" b="1">
                <a:cs typeface="+mn-cs"/>
              </a:rPr>
              <a:t>Verwalten:</a:t>
            </a:r>
            <a:r>
              <a:rPr lang="de-DE" sz="1000">
                <a:cs typeface="+mn-cs"/>
              </a:rPr>
              <a:t> den Punkt </a:t>
            </a:r>
            <a:r>
              <a:rPr lang="de-DE" sz="1000" b="1">
                <a:cs typeface="+mn-cs"/>
              </a:rPr>
              <a:t>PowerPoint-Add Ins</a:t>
            </a:r>
            <a:r>
              <a:rPr lang="de-DE" sz="1000">
                <a:cs typeface="+mn-cs"/>
              </a:rPr>
              <a:t> und klicken Sie </a:t>
            </a:r>
            <a:r>
              <a:rPr lang="de-DE" sz="1000" b="1">
                <a:cs typeface="+mn-cs"/>
              </a:rPr>
              <a:t>Gehe zu…</a:t>
            </a:r>
            <a:r>
              <a:rPr lang="de-DE" sz="1000">
                <a:cs typeface="+mn-cs"/>
              </a:rPr>
              <a:t>.</a:t>
            </a:r>
          </a:p>
          <a:p>
            <a:pPr marL="228600" indent="-228600" eaLnBrk="0" hangingPunct="0">
              <a:buFont typeface="+mj-lt"/>
              <a:buAutoNum type="arabicPeriod"/>
              <a:defRPr/>
            </a:pPr>
            <a:r>
              <a:rPr lang="de-DE" sz="1000">
                <a:cs typeface="+mn-cs"/>
              </a:rPr>
              <a:t>Sollte das RWTH Add In angezeigt werden, entfernen Sie es! Anders ist eine dauerhafte Installierung nicht möglich.</a:t>
            </a:r>
          </a:p>
          <a:p>
            <a:pPr marL="228600" indent="-228600" eaLnBrk="0" hangingPunct="0">
              <a:buFont typeface="+mj-lt"/>
              <a:buAutoNum type="arabicPeriod"/>
              <a:defRPr/>
            </a:pPr>
            <a:r>
              <a:rPr lang="de-DE" sz="1000">
                <a:cs typeface="+mn-cs"/>
              </a:rPr>
              <a:t>Klicken Sie auf </a:t>
            </a:r>
            <a:r>
              <a:rPr lang="de-DE" sz="1000" b="1">
                <a:cs typeface="+mn-cs"/>
              </a:rPr>
              <a:t>Neu Hinzufügen…</a:t>
            </a:r>
            <a:r>
              <a:rPr lang="de-DE" sz="1000">
                <a:cs typeface="+mn-cs"/>
              </a:rPr>
              <a:t>, suchen Sie das Add-In auf ihrem PC raus und klicken Sie auf </a:t>
            </a:r>
            <a:r>
              <a:rPr lang="de-DE" sz="1000" b="1">
                <a:cs typeface="+mn-cs"/>
              </a:rPr>
              <a:t>OK</a:t>
            </a:r>
          </a:p>
          <a:p>
            <a:pPr marL="228600" indent="-228600" eaLnBrk="0" hangingPunct="0">
              <a:buFont typeface="+mj-lt"/>
              <a:buAutoNum type="arabicPeriod"/>
              <a:defRPr/>
            </a:pPr>
            <a:r>
              <a:rPr lang="de-DE" sz="1000">
                <a:cs typeface="+mn-cs"/>
              </a:rPr>
              <a:t>Mit </a:t>
            </a:r>
            <a:r>
              <a:rPr lang="de-DE" sz="1000" b="1">
                <a:cs typeface="+mn-cs"/>
              </a:rPr>
              <a:t>Schließen </a:t>
            </a:r>
            <a:r>
              <a:rPr lang="de-DE" sz="1000">
                <a:cs typeface="+mn-cs"/>
              </a:rPr>
              <a:t>wird das Add-In dauerhaft gespeichert. Sie können es danach jederzeit wieder entfernen</a:t>
            </a:r>
          </a:p>
        </p:txBody>
      </p:sp>
    </p:spTree>
    <p:extLst>
      <p:ext uri="{BB962C8B-B14F-4D97-AF65-F5344CB8AC3E}">
        <p14:creationId xmlns:p14="http://schemas.microsoft.com/office/powerpoint/2010/main" val="220419662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eaLnBrk="1" fontAlgn="base" hangingPunct="1">
        <a:spcBef>
          <a:spcPct val="0"/>
        </a:spcBef>
        <a:spcAft>
          <a:spcPct val="0"/>
        </a:spcAft>
        <a:buClr>
          <a:schemeClr val="tx2"/>
        </a:buClr>
        <a:buFont typeface="Arial"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3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 name="Straight Connector 3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52" name="Rectangle 34">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pic>
        <p:nvPicPr>
          <p:cNvPr id="3" name="Picture 3" descr="Map&#10;&#10;Description automatically generated">
            <a:extLst>
              <a:ext uri="{FF2B5EF4-FFF2-40B4-BE49-F238E27FC236}">
                <a16:creationId xmlns:a16="http://schemas.microsoft.com/office/drawing/2014/main" id="{6CF370E9-0271-4A07-934E-1B5B5CBBB36D}"/>
              </a:ext>
            </a:extLst>
          </p:cNvPr>
          <p:cNvPicPr>
            <a:picLocks noChangeAspect="1"/>
          </p:cNvPicPr>
          <p:nvPr/>
        </p:nvPicPr>
        <p:blipFill rotWithShape="1">
          <a:blip r:embed="rId3"/>
          <a:srcRect l="46"/>
          <a:stretch/>
        </p:blipFill>
        <p:spPr>
          <a:xfrm>
            <a:off x="2843" y="10"/>
            <a:ext cx="12186315" cy="6857990"/>
          </a:xfrm>
          <a:prstGeom prst="rect">
            <a:avLst/>
          </a:prstGeom>
        </p:spPr>
      </p:pic>
      <p:sp>
        <p:nvSpPr>
          <p:cNvPr id="53" name="Rectangle 36">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948648" y="1419273"/>
            <a:ext cx="3153580" cy="1358188"/>
          </a:xfrm>
        </p:spPr>
        <p:txBody>
          <a:bodyPr vert="horz" lIns="91440" tIns="45720" rIns="91440" bIns="45720" rtlCol="0" anchor="b">
            <a:normAutofit/>
          </a:bodyPr>
          <a:lstStyle/>
          <a:p>
            <a:r>
              <a:rPr lang="en-US" sz="2800" strike="noStrike">
                <a:solidFill>
                  <a:srgbClr val="FFFFFF"/>
                </a:solidFill>
              </a:rPr>
              <a:t>Analysis of Australian Bushfire 2019-2020 </a:t>
            </a:r>
            <a:endParaRPr lang="en-US" sz="2800">
              <a:solidFill>
                <a:srgbClr val="FFFFFF"/>
              </a:solidFill>
            </a:endParaRPr>
          </a:p>
        </p:txBody>
      </p:sp>
      <p:cxnSp>
        <p:nvCxnSpPr>
          <p:cNvPr id="54" name="Straight Connector 38">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74C23F3-2EC9-438E-8AD3-DA201817D486}"/>
              </a:ext>
            </a:extLst>
          </p:cNvPr>
          <p:cNvSpPr txBox="1"/>
          <p:nvPr/>
        </p:nvSpPr>
        <p:spPr>
          <a:xfrm>
            <a:off x="948648" y="2978254"/>
            <a:ext cx="3153580" cy="2444238"/>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sz="1600" u="sng" strike="noStrike" baseline="0" dirty="0">
                <a:solidFill>
                  <a:srgbClr val="FFFFFF"/>
                </a:solidFill>
              </a:rPr>
              <a:t>Group members</a:t>
            </a:r>
            <a:r>
              <a:rPr lang="en-US" sz="1600" strike="noStrike" baseline="0" dirty="0">
                <a:solidFill>
                  <a:srgbClr val="FFFFFF"/>
                </a:solidFill>
              </a:rPr>
              <a:t>:  </a:t>
            </a:r>
          </a:p>
          <a:p>
            <a:pPr>
              <a:spcAft>
                <a:spcPts val="600"/>
              </a:spcAft>
              <a:buFont typeface="Calibri" panose="020F0502020204030204" pitchFamily="34" charset="0"/>
            </a:pPr>
            <a:r>
              <a:rPr lang="en-US" sz="1600" strike="noStrike" baseline="0" dirty="0">
                <a:solidFill>
                  <a:srgbClr val="FFFFFF"/>
                </a:solidFill>
              </a:rPr>
              <a:t>Akash Kamboj (416014), </a:t>
            </a:r>
          </a:p>
          <a:p>
            <a:pPr>
              <a:spcAft>
                <a:spcPts val="600"/>
              </a:spcAft>
              <a:buFont typeface="Calibri" panose="020F0502020204030204" pitchFamily="34" charset="0"/>
            </a:pPr>
            <a:r>
              <a:rPr lang="en-US" sz="1600" strike="noStrike" baseline="0" dirty="0">
                <a:solidFill>
                  <a:srgbClr val="FFFFFF"/>
                </a:solidFill>
              </a:rPr>
              <a:t>Sagar </a:t>
            </a:r>
            <a:r>
              <a:rPr lang="en-US" sz="1600" strike="noStrike" baseline="0" dirty="0" err="1">
                <a:solidFill>
                  <a:srgbClr val="FFFFFF"/>
                </a:solidFill>
              </a:rPr>
              <a:t>Garad</a:t>
            </a:r>
            <a:r>
              <a:rPr lang="en-US" sz="1600" strike="noStrike" baseline="0">
                <a:solidFill>
                  <a:srgbClr val="FFFFFF"/>
                </a:solidFill>
              </a:rPr>
              <a:t>, (415973)</a:t>
            </a:r>
          </a:p>
          <a:p>
            <a:pPr>
              <a:spcAft>
                <a:spcPts val="600"/>
              </a:spcAft>
              <a:buFont typeface="Calibri" panose="020F0502020204030204" pitchFamily="34" charset="0"/>
            </a:pPr>
            <a:r>
              <a:rPr lang="en-US" sz="1600" strike="noStrike" baseline="0" dirty="0" err="1">
                <a:solidFill>
                  <a:srgbClr val="FFFFFF"/>
                </a:solidFill>
              </a:rPr>
              <a:t>Sayan</a:t>
            </a:r>
            <a:r>
              <a:rPr lang="en-US" sz="1600" strike="noStrike" baseline="0" dirty="0">
                <a:solidFill>
                  <a:srgbClr val="FFFFFF"/>
                </a:solidFill>
              </a:rPr>
              <a:t> </a:t>
            </a:r>
            <a:r>
              <a:rPr lang="en-US" sz="1600" strike="noStrike" baseline="0" dirty="0" err="1">
                <a:solidFill>
                  <a:srgbClr val="FFFFFF"/>
                </a:solidFill>
              </a:rPr>
              <a:t>Karmakar</a:t>
            </a:r>
            <a:r>
              <a:rPr lang="en-US" sz="1600" strike="noStrike" baseline="0" dirty="0">
                <a:solidFill>
                  <a:srgbClr val="FFFFFF"/>
                </a:solidFill>
              </a:rPr>
              <a:t>(415760) </a:t>
            </a:r>
            <a:endParaRPr lang="en-US" sz="1600" dirty="0">
              <a:solidFill>
                <a:srgbClr val="FFFFFF"/>
              </a:solidFill>
            </a:endParaRPr>
          </a:p>
        </p:txBody>
      </p:sp>
      <p:sp>
        <p:nvSpPr>
          <p:cNvPr id="55" name="!!footer rectangle">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95915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CA619-D20B-4C48-8C92-990F577E2383}"/>
              </a:ext>
            </a:extLst>
          </p:cNvPr>
          <p:cNvSpPr>
            <a:spLocks noGrp="1"/>
          </p:cNvSpPr>
          <p:nvPr>
            <p:ph type="title"/>
          </p:nvPr>
        </p:nvSpPr>
        <p:spPr/>
        <p:txBody>
          <a:bodyPr/>
          <a:lstStyle/>
          <a:p>
            <a:r>
              <a:rPr lang="en-IN"/>
              <a:t>Anomaly of temperature and rainfall</a:t>
            </a:r>
          </a:p>
        </p:txBody>
      </p:sp>
      <p:pic>
        <p:nvPicPr>
          <p:cNvPr id="6" name="Content Placeholder 5">
            <a:extLst>
              <a:ext uri="{FF2B5EF4-FFF2-40B4-BE49-F238E27FC236}">
                <a16:creationId xmlns:a16="http://schemas.microsoft.com/office/drawing/2014/main" id="{B66D6D19-8D72-47A1-9702-CBDE889F6258}"/>
              </a:ext>
            </a:extLst>
          </p:cNvPr>
          <p:cNvPicPr>
            <a:picLocks noGrp="1" noChangeAspect="1"/>
          </p:cNvPicPr>
          <p:nvPr>
            <p:ph idx="1"/>
          </p:nvPr>
        </p:nvPicPr>
        <p:blipFill>
          <a:blip r:embed="rId2"/>
          <a:stretch>
            <a:fillRect/>
          </a:stretch>
        </p:blipFill>
        <p:spPr>
          <a:xfrm>
            <a:off x="4838700" y="1943100"/>
            <a:ext cx="6316980" cy="4323026"/>
          </a:xfrm>
        </p:spPr>
      </p:pic>
      <p:sp>
        <p:nvSpPr>
          <p:cNvPr id="4" name="Slide Number Placeholder 3">
            <a:extLst>
              <a:ext uri="{FF2B5EF4-FFF2-40B4-BE49-F238E27FC236}">
                <a16:creationId xmlns:a16="http://schemas.microsoft.com/office/drawing/2014/main" id="{0F636451-20EA-49AF-9439-E66BD5A15B98}"/>
              </a:ext>
            </a:extLst>
          </p:cNvPr>
          <p:cNvSpPr>
            <a:spLocks noGrp="1"/>
          </p:cNvSpPr>
          <p:nvPr>
            <p:ph type="sldNum" sz="quarter" idx="12"/>
          </p:nvPr>
        </p:nvSpPr>
        <p:spPr/>
        <p:txBody>
          <a:bodyPr/>
          <a:lstStyle/>
          <a:p>
            <a:fld id="{3A98EE3D-8CD1-4C3F-BD1C-C98C9596463C}" type="slidenum">
              <a:rPr lang="en-US" smtClean="0"/>
              <a:t>10</a:t>
            </a:fld>
            <a:endParaRPr lang="en-US"/>
          </a:p>
        </p:txBody>
      </p:sp>
      <p:pic>
        <p:nvPicPr>
          <p:cNvPr id="8" name="Picture 7">
            <a:extLst>
              <a:ext uri="{FF2B5EF4-FFF2-40B4-BE49-F238E27FC236}">
                <a16:creationId xmlns:a16="http://schemas.microsoft.com/office/drawing/2014/main" id="{C61327FA-ADF3-41C3-9BBC-7BAB6DF85A3F}"/>
              </a:ext>
            </a:extLst>
          </p:cNvPr>
          <p:cNvPicPr>
            <a:picLocks noChangeAspect="1"/>
          </p:cNvPicPr>
          <p:nvPr/>
        </p:nvPicPr>
        <p:blipFill>
          <a:blip r:embed="rId3"/>
          <a:stretch>
            <a:fillRect/>
          </a:stretch>
        </p:blipFill>
        <p:spPr>
          <a:xfrm>
            <a:off x="5448300" y="2397125"/>
            <a:ext cx="1905000" cy="666750"/>
          </a:xfrm>
          <a:prstGeom prst="rect">
            <a:avLst/>
          </a:prstGeom>
        </p:spPr>
      </p:pic>
      <p:sp>
        <p:nvSpPr>
          <p:cNvPr id="12" name="Oval 11">
            <a:extLst>
              <a:ext uri="{FF2B5EF4-FFF2-40B4-BE49-F238E27FC236}">
                <a16:creationId xmlns:a16="http://schemas.microsoft.com/office/drawing/2014/main" id="{C0AA0F95-AE60-4E0A-9AB2-1D36AB12BD3C}"/>
              </a:ext>
            </a:extLst>
          </p:cNvPr>
          <p:cNvSpPr/>
          <p:nvPr/>
        </p:nvSpPr>
        <p:spPr>
          <a:xfrm rot="21128561">
            <a:off x="10107177" y="3669812"/>
            <a:ext cx="614601" cy="1977968"/>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415DAEA1-EF4C-4FEF-8E83-2A35BA687846}"/>
              </a:ext>
            </a:extLst>
          </p:cNvPr>
          <p:cNvSpPr/>
          <p:nvPr/>
        </p:nvSpPr>
        <p:spPr>
          <a:xfrm rot="21128561">
            <a:off x="10256368" y="2564840"/>
            <a:ext cx="316220" cy="782524"/>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BADE5F20-9341-4FE0-BEE0-49CD2AE0B1C5}"/>
              </a:ext>
            </a:extLst>
          </p:cNvPr>
          <p:cNvSpPr txBox="1"/>
          <p:nvPr/>
        </p:nvSpPr>
        <p:spPr>
          <a:xfrm>
            <a:off x="1187844" y="2263694"/>
            <a:ext cx="303256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Mean temperature anomaly tends to be rising since </a:t>
            </a:r>
            <a:r>
              <a:rPr lang="en-US" b="1"/>
              <a:t>1990 </a:t>
            </a:r>
            <a:r>
              <a:rPr lang="en-US"/>
              <a:t>reaching peak in </a:t>
            </a:r>
            <a:r>
              <a:rPr lang="en-US" b="1"/>
              <a:t>2019 (1.5 deg Celsius)</a:t>
            </a:r>
          </a:p>
          <a:p>
            <a:pPr marL="285750" indent="-285750">
              <a:buFont typeface="Arial"/>
              <a:buChar char="•"/>
            </a:pPr>
            <a:r>
              <a:rPr lang="en-US"/>
              <a:t>Decrease in rainfall anomaly </a:t>
            </a:r>
            <a:r>
              <a:rPr lang="en-US" b="1"/>
              <a:t>highest in 2019 </a:t>
            </a:r>
          </a:p>
          <a:p>
            <a:pPr marL="285750" indent="-285750">
              <a:buFont typeface="Arial"/>
              <a:buChar char="•"/>
            </a:pPr>
            <a:endParaRPr lang="en-US"/>
          </a:p>
        </p:txBody>
      </p:sp>
    </p:spTree>
    <p:extLst>
      <p:ext uri="{BB962C8B-B14F-4D97-AF65-F5344CB8AC3E}">
        <p14:creationId xmlns:p14="http://schemas.microsoft.com/office/powerpoint/2010/main" val="200805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4A54C-64F1-4354-A315-3AC80564898B}"/>
              </a:ext>
            </a:extLst>
          </p:cNvPr>
          <p:cNvSpPr>
            <a:spLocks noGrp="1"/>
          </p:cNvSpPr>
          <p:nvPr>
            <p:ph type="title"/>
          </p:nvPr>
        </p:nvSpPr>
        <p:spPr/>
        <p:txBody>
          <a:bodyPr/>
          <a:lstStyle/>
          <a:p>
            <a:r>
              <a:rPr lang="en-IN"/>
              <a:t>Data set and Data Preparation for ML- models</a:t>
            </a:r>
          </a:p>
        </p:txBody>
      </p:sp>
      <p:pic>
        <p:nvPicPr>
          <p:cNvPr id="4" name="Picture 3">
            <a:extLst>
              <a:ext uri="{FF2B5EF4-FFF2-40B4-BE49-F238E27FC236}">
                <a16:creationId xmlns:a16="http://schemas.microsoft.com/office/drawing/2014/main" id="{56D362CA-0BE6-4F55-BDEE-1A492D68C835}"/>
              </a:ext>
            </a:extLst>
          </p:cNvPr>
          <p:cNvPicPr>
            <a:picLocks noChangeAspect="1"/>
          </p:cNvPicPr>
          <p:nvPr/>
        </p:nvPicPr>
        <p:blipFill>
          <a:blip r:embed="rId2"/>
          <a:stretch>
            <a:fillRect/>
          </a:stretch>
        </p:blipFill>
        <p:spPr>
          <a:xfrm>
            <a:off x="10836380" y="6413331"/>
            <a:ext cx="1355620" cy="414779"/>
          </a:xfrm>
          <a:prstGeom prst="rect">
            <a:avLst/>
          </a:prstGeom>
        </p:spPr>
      </p:pic>
      <p:sp>
        <p:nvSpPr>
          <p:cNvPr id="5" name="Slide Number Placeholder 4">
            <a:extLst>
              <a:ext uri="{FF2B5EF4-FFF2-40B4-BE49-F238E27FC236}">
                <a16:creationId xmlns:a16="http://schemas.microsoft.com/office/drawing/2014/main" id="{667BDBAC-0E30-42D1-9057-00DA403B24E7}"/>
              </a:ext>
            </a:extLst>
          </p:cNvPr>
          <p:cNvSpPr>
            <a:spLocks noGrp="1"/>
          </p:cNvSpPr>
          <p:nvPr>
            <p:ph type="sldNum" sz="quarter" idx="12"/>
          </p:nvPr>
        </p:nvSpPr>
        <p:spPr/>
        <p:txBody>
          <a:bodyPr/>
          <a:lstStyle/>
          <a:p>
            <a:fld id="{3A98EE3D-8CD1-4C3F-BD1C-C98C9596463C}" type="slidenum">
              <a:rPr lang="en-US" smtClean="0"/>
              <a:t>11</a:t>
            </a:fld>
            <a:endParaRPr lang="en-US"/>
          </a:p>
        </p:txBody>
      </p:sp>
      <p:pic>
        <p:nvPicPr>
          <p:cNvPr id="8" name="Picture 8" descr="Table&#10;&#10;Description automatically generated">
            <a:extLst>
              <a:ext uri="{FF2B5EF4-FFF2-40B4-BE49-F238E27FC236}">
                <a16:creationId xmlns:a16="http://schemas.microsoft.com/office/drawing/2014/main" id="{2EF865CD-30C9-402F-B91B-88A8510BF137}"/>
              </a:ext>
            </a:extLst>
          </p:cNvPr>
          <p:cNvPicPr>
            <a:picLocks noChangeAspect="1"/>
          </p:cNvPicPr>
          <p:nvPr/>
        </p:nvPicPr>
        <p:blipFill>
          <a:blip r:embed="rId3"/>
          <a:stretch>
            <a:fillRect/>
          </a:stretch>
        </p:blipFill>
        <p:spPr>
          <a:xfrm>
            <a:off x="3858673" y="1982305"/>
            <a:ext cx="3206187" cy="2146165"/>
          </a:xfrm>
          <a:prstGeom prst="rect">
            <a:avLst/>
          </a:prstGeom>
        </p:spPr>
      </p:pic>
      <p:sp>
        <p:nvSpPr>
          <p:cNvPr id="9" name="TextBox 8">
            <a:extLst>
              <a:ext uri="{FF2B5EF4-FFF2-40B4-BE49-F238E27FC236}">
                <a16:creationId xmlns:a16="http://schemas.microsoft.com/office/drawing/2014/main" id="{EC33ADF4-3271-4B34-93E8-D881AA99F94B}"/>
              </a:ext>
            </a:extLst>
          </p:cNvPr>
          <p:cNvSpPr txBox="1"/>
          <p:nvPr/>
        </p:nvSpPr>
        <p:spPr>
          <a:xfrm>
            <a:off x="699714" y="1986454"/>
            <a:ext cx="3089426"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Dataset: Average land temperature taken from 1909 to 2012</a:t>
            </a:r>
          </a:p>
          <a:p>
            <a:pPr marL="285750" indent="-285750">
              <a:buFont typeface="Arial"/>
              <a:buChar char="•"/>
            </a:pPr>
            <a:r>
              <a:rPr lang="en-US"/>
              <a:t>Filtering the data for country and dates</a:t>
            </a:r>
          </a:p>
          <a:p>
            <a:pPr marL="285750" indent="-285750">
              <a:buFont typeface="Arial"/>
              <a:buChar char="•"/>
            </a:pPr>
            <a:r>
              <a:rPr lang="en-US"/>
              <a:t>Handling Null Values</a:t>
            </a:r>
          </a:p>
          <a:p>
            <a:pPr marL="285750" indent="-285750">
              <a:buFont typeface="Arial"/>
              <a:buChar char="•"/>
            </a:pPr>
            <a:r>
              <a:rPr lang="en-US"/>
              <a:t>Removal of unwanted parameters</a:t>
            </a:r>
          </a:p>
          <a:p>
            <a:pPr marL="285750" indent="-285750">
              <a:buFont typeface="Arial"/>
              <a:buChar char="•"/>
            </a:pPr>
            <a:r>
              <a:rPr lang="en-US"/>
              <a:t>Conversion to Date-Time index</a:t>
            </a:r>
          </a:p>
          <a:p>
            <a:pPr marL="285750" indent="-285750">
              <a:buFont typeface="Arial"/>
              <a:buChar char="•"/>
            </a:pPr>
            <a:r>
              <a:rPr lang="en-US"/>
              <a:t>Resampling the data annually</a:t>
            </a:r>
          </a:p>
          <a:p>
            <a:pPr marL="285750" indent="-285750">
              <a:buFont typeface="Arial"/>
              <a:buChar char="•"/>
            </a:pPr>
            <a:r>
              <a:rPr lang="en-US"/>
              <a:t>Seasonal Decomposition to analyze trend, seasonal cycle and residuals of the data</a:t>
            </a:r>
          </a:p>
          <a:p>
            <a:pPr marL="285750" indent="-285750">
              <a:buFont typeface="Arial"/>
              <a:buChar char="•"/>
            </a:pPr>
            <a:endParaRPr lang="en-US"/>
          </a:p>
        </p:txBody>
      </p:sp>
      <p:pic>
        <p:nvPicPr>
          <p:cNvPr id="10" name="Picture 9">
            <a:extLst>
              <a:ext uri="{FF2B5EF4-FFF2-40B4-BE49-F238E27FC236}">
                <a16:creationId xmlns:a16="http://schemas.microsoft.com/office/drawing/2014/main" id="{66A4CD32-DCFD-4E27-8CED-6708B8731C83}"/>
              </a:ext>
            </a:extLst>
          </p:cNvPr>
          <p:cNvPicPr>
            <a:picLocks noChangeAspect="1"/>
          </p:cNvPicPr>
          <p:nvPr/>
        </p:nvPicPr>
        <p:blipFill>
          <a:blip r:embed="rId4"/>
          <a:stretch>
            <a:fillRect/>
          </a:stretch>
        </p:blipFill>
        <p:spPr>
          <a:xfrm>
            <a:off x="7134393" y="1908770"/>
            <a:ext cx="4723918" cy="1494449"/>
          </a:xfrm>
          <a:prstGeom prst="rect">
            <a:avLst/>
          </a:prstGeom>
        </p:spPr>
      </p:pic>
      <p:pic>
        <p:nvPicPr>
          <p:cNvPr id="21" name="Picture 20">
            <a:extLst>
              <a:ext uri="{FF2B5EF4-FFF2-40B4-BE49-F238E27FC236}">
                <a16:creationId xmlns:a16="http://schemas.microsoft.com/office/drawing/2014/main" id="{F78924F2-D518-4C21-96CE-40FEA04B4A2C}"/>
              </a:ext>
            </a:extLst>
          </p:cNvPr>
          <p:cNvPicPr>
            <a:picLocks noChangeAspect="1"/>
          </p:cNvPicPr>
          <p:nvPr/>
        </p:nvPicPr>
        <p:blipFill>
          <a:blip r:embed="rId5"/>
          <a:stretch>
            <a:fillRect/>
          </a:stretch>
        </p:blipFill>
        <p:spPr>
          <a:xfrm>
            <a:off x="7064860" y="3639687"/>
            <a:ext cx="4027626" cy="2588542"/>
          </a:xfrm>
          <a:prstGeom prst="rect">
            <a:avLst/>
          </a:prstGeom>
        </p:spPr>
      </p:pic>
    </p:spTree>
    <p:extLst>
      <p:ext uri="{BB962C8B-B14F-4D97-AF65-F5344CB8AC3E}">
        <p14:creationId xmlns:p14="http://schemas.microsoft.com/office/powerpoint/2010/main" val="353132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Chart, scatter chart&#10;&#10;Description automatically generated">
            <a:extLst>
              <a:ext uri="{FF2B5EF4-FFF2-40B4-BE49-F238E27FC236}">
                <a16:creationId xmlns:a16="http://schemas.microsoft.com/office/drawing/2014/main" id="{E9D02085-7F43-4A5C-8243-4B7E3BF86404}"/>
              </a:ext>
            </a:extLst>
          </p:cNvPr>
          <p:cNvPicPr>
            <a:picLocks noChangeAspect="1"/>
          </p:cNvPicPr>
          <p:nvPr/>
        </p:nvPicPr>
        <p:blipFill>
          <a:blip r:embed="rId2"/>
          <a:stretch>
            <a:fillRect/>
          </a:stretch>
        </p:blipFill>
        <p:spPr>
          <a:xfrm>
            <a:off x="8019665" y="1918424"/>
            <a:ext cx="3498574" cy="2332382"/>
          </a:xfrm>
          <a:prstGeom prst="rect">
            <a:avLst/>
          </a:prstGeom>
        </p:spPr>
      </p:pic>
      <p:pic>
        <p:nvPicPr>
          <p:cNvPr id="28" name="Picture 27" descr="Chart&#10;&#10;Description automatically generated">
            <a:extLst>
              <a:ext uri="{FF2B5EF4-FFF2-40B4-BE49-F238E27FC236}">
                <a16:creationId xmlns:a16="http://schemas.microsoft.com/office/drawing/2014/main" id="{1ED46D71-B01C-4046-99E8-71753075CE66}"/>
              </a:ext>
            </a:extLst>
          </p:cNvPr>
          <p:cNvPicPr>
            <a:picLocks noChangeAspect="1"/>
          </p:cNvPicPr>
          <p:nvPr/>
        </p:nvPicPr>
        <p:blipFill>
          <a:blip r:embed="rId3"/>
          <a:stretch>
            <a:fillRect/>
          </a:stretch>
        </p:blipFill>
        <p:spPr>
          <a:xfrm>
            <a:off x="4691270" y="1918006"/>
            <a:ext cx="3499200" cy="2332800"/>
          </a:xfrm>
          <a:prstGeom prst="rect">
            <a:avLst/>
          </a:prstGeom>
        </p:spPr>
      </p:pic>
      <p:pic>
        <p:nvPicPr>
          <p:cNvPr id="30" name="Picture 29" descr="Chart, scatter chart&#10;&#10;Description automatically generated">
            <a:extLst>
              <a:ext uri="{FF2B5EF4-FFF2-40B4-BE49-F238E27FC236}">
                <a16:creationId xmlns:a16="http://schemas.microsoft.com/office/drawing/2014/main" id="{C4B53C56-C753-4FE6-B4DD-B5FE4D1861F7}"/>
              </a:ext>
            </a:extLst>
          </p:cNvPr>
          <p:cNvPicPr>
            <a:picLocks noChangeAspect="1"/>
          </p:cNvPicPr>
          <p:nvPr/>
        </p:nvPicPr>
        <p:blipFill>
          <a:blip r:embed="rId4"/>
          <a:stretch>
            <a:fillRect/>
          </a:stretch>
        </p:blipFill>
        <p:spPr>
          <a:xfrm>
            <a:off x="8019039" y="4080531"/>
            <a:ext cx="3499200" cy="2332800"/>
          </a:xfrm>
          <a:prstGeom prst="rect">
            <a:avLst/>
          </a:prstGeom>
        </p:spPr>
      </p:pic>
      <p:pic>
        <p:nvPicPr>
          <p:cNvPr id="32" name="Picture 31" descr="Chart, scatter chart&#10;&#10;Description automatically generated">
            <a:extLst>
              <a:ext uri="{FF2B5EF4-FFF2-40B4-BE49-F238E27FC236}">
                <a16:creationId xmlns:a16="http://schemas.microsoft.com/office/drawing/2014/main" id="{48DDB2E3-24AF-49E2-92B2-C914732CD9CB}"/>
              </a:ext>
            </a:extLst>
          </p:cNvPr>
          <p:cNvPicPr>
            <a:picLocks noChangeAspect="1"/>
          </p:cNvPicPr>
          <p:nvPr/>
        </p:nvPicPr>
        <p:blipFill>
          <a:blip r:embed="rId5"/>
          <a:stretch>
            <a:fillRect/>
          </a:stretch>
        </p:blipFill>
        <p:spPr>
          <a:xfrm>
            <a:off x="4691270" y="4080113"/>
            <a:ext cx="3499200" cy="2332800"/>
          </a:xfrm>
          <a:prstGeom prst="rect">
            <a:avLst/>
          </a:prstGeom>
        </p:spPr>
      </p:pic>
      <p:sp>
        <p:nvSpPr>
          <p:cNvPr id="2" name="Title 1">
            <a:extLst>
              <a:ext uri="{FF2B5EF4-FFF2-40B4-BE49-F238E27FC236}">
                <a16:creationId xmlns:a16="http://schemas.microsoft.com/office/drawing/2014/main" id="{D064A54C-64F1-4354-A315-3AC80564898B}"/>
              </a:ext>
            </a:extLst>
          </p:cNvPr>
          <p:cNvSpPr>
            <a:spLocks noGrp="1"/>
          </p:cNvSpPr>
          <p:nvPr>
            <p:ph type="title"/>
          </p:nvPr>
        </p:nvSpPr>
        <p:spPr/>
        <p:txBody>
          <a:bodyPr/>
          <a:lstStyle/>
          <a:p>
            <a:r>
              <a:rPr lang="en-IN"/>
              <a:t>Results of ML - Models</a:t>
            </a:r>
          </a:p>
        </p:txBody>
      </p:sp>
      <p:pic>
        <p:nvPicPr>
          <p:cNvPr id="4" name="Picture 3">
            <a:extLst>
              <a:ext uri="{FF2B5EF4-FFF2-40B4-BE49-F238E27FC236}">
                <a16:creationId xmlns:a16="http://schemas.microsoft.com/office/drawing/2014/main" id="{56D362CA-0BE6-4F55-BDEE-1A492D68C835}"/>
              </a:ext>
            </a:extLst>
          </p:cNvPr>
          <p:cNvPicPr>
            <a:picLocks noChangeAspect="1"/>
          </p:cNvPicPr>
          <p:nvPr/>
        </p:nvPicPr>
        <p:blipFill>
          <a:blip r:embed="rId6"/>
          <a:stretch>
            <a:fillRect/>
          </a:stretch>
        </p:blipFill>
        <p:spPr>
          <a:xfrm>
            <a:off x="10836380" y="6413331"/>
            <a:ext cx="1355620" cy="414779"/>
          </a:xfrm>
          <a:prstGeom prst="rect">
            <a:avLst/>
          </a:prstGeom>
        </p:spPr>
      </p:pic>
      <p:sp>
        <p:nvSpPr>
          <p:cNvPr id="5" name="Slide Number Placeholder 4">
            <a:extLst>
              <a:ext uri="{FF2B5EF4-FFF2-40B4-BE49-F238E27FC236}">
                <a16:creationId xmlns:a16="http://schemas.microsoft.com/office/drawing/2014/main" id="{667BDBAC-0E30-42D1-9057-00DA403B24E7}"/>
              </a:ext>
            </a:extLst>
          </p:cNvPr>
          <p:cNvSpPr>
            <a:spLocks noGrp="1"/>
          </p:cNvSpPr>
          <p:nvPr>
            <p:ph type="sldNum" sz="quarter" idx="12"/>
          </p:nvPr>
        </p:nvSpPr>
        <p:spPr/>
        <p:txBody>
          <a:bodyPr/>
          <a:lstStyle/>
          <a:p>
            <a:fld id="{3A98EE3D-8CD1-4C3F-BD1C-C98C9596463C}" type="slidenum">
              <a:rPr lang="en-US" smtClean="0"/>
              <a:t>12</a:t>
            </a:fld>
            <a:endParaRPr lang="en-US"/>
          </a:p>
        </p:txBody>
      </p:sp>
      <p:sp>
        <p:nvSpPr>
          <p:cNvPr id="9" name="TextBox 8">
            <a:extLst>
              <a:ext uri="{FF2B5EF4-FFF2-40B4-BE49-F238E27FC236}">
                <a16:creationId xmlns:a16="http://schemas.microsoft.com/office/drawing/2014/main" id="{EC33ADF4-3271-4B34-93E8-D881AA99F94B}"/>
              </a:ext>
            </a:extLst>
          </p:cNvPr>
          <p:cNvSpPr txBox="1"/>
          <p:nvPr/>
        </p:nvSpPr>
        <p:spPr>
          <a:xfrm>
            <a:off x="686461" y="2026211"/>
            <a:ext cx="4004809"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t>Machine Learning Models: Linear Regression, Support Vector Regression and Ridge Regression</a:t>
            </a:r>
          </a:p>
          <a:p>
            <a:pPr marL="285750" indent="-285750">
              <a:buFont typeface="Arial"/>
              <a:buChar char="•"/>
            </a:pPr>
            <a:r>
              <a:rPr lang="en-US" sz="2000"/>
              <a:t>SVR: Low bias, High Variance</a:t>
            </a:r>
          </a:p>
          <a:p>
            <a:pPr marL="285750" indent="-285750">
              <a:buFont typeface="Arial"/>
              <a:buChar char="•"/>
            </a:pPr>
            <a:r>
              <a:rPr lang="en-US" sz="2000"/>
              <a:t>Ridge: Low bias, Low Variance</a:t>
            </a:r>
          </a:p>
          <a:p>
            <a:pPr marL="285750" indent="-285750">
              <a:buFont typeface="Arial"/>
              <a:buChar char="•"/>
            </a:pPr>
            <a:endParaRPr lang="en-US" sz="2000"/>
          </a:p>
          <a:p>
            <a:pPr marL="285750" indent="-285750">
              <a:buFont typeface="Arial"/>
              <a:buChar char="•"/>
            </a:pPr>
            <a:endParaRPr lang="en-US" sz="2000"/>
          </a:p>
          <a:p>
            <a:pPr marL="285750" indent="-285750">
              <a:buFont typeface="Arial"/>
              <a:buChar char="•"/>
            </a:pPr>
            <a:endParaRPr lang="en-US" sz="2000"/>
          </a:p>
        </p:txBody>
      </p:sp>
    </p:spTree>
    <p:extLst>
      <p:ext uri="{BB962C8B-B14F-4D97-AF65-F5344CB8AC3E}">
        <p14:creationId xmlns:p14="http://schemas.microsoft.com/office/powerpoint/2010/main" val="2830394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BBC7-997F-4792-ACB1-DC1A7E2C5E50}"/>
              </a:ext>
            </a:extLst>
          </p:cNvPr>
          <p:cNvSpPr>
            <a:spLocks noGrp="1"/>
          </p:cNvSpPr>
          <p:nvPr>
            <p:ph type="title"/>
          </p:nvPr>
        </p:nvSpPr>
        <p:spPr/>
        <p:txBody>
          <a:bodyPr/>
          <a:lstStyle/>
          <a:p>
            <a:r>
              <a:rPr lang="en-IN"/>
              <a:t>Results of ML - Models</a:t>
            </a:r>
          </a:p>
        </p:txBody>
      </p:sp>
      <p:pic>
        <p:nvPicPr>
          <p:cNvPr id="7" name="Picture 6">
            <a:extLst>
              <a:ext uri="{FF2B5EF4-FFF2-40B4-BE49-F238E27FC236}">
                <a16:creationId xmlns:a16="http://schemas.microsoft.com/office/drawing/2014/main" id="{ADBEE5A6-13CA-43C4-BE11-E9F2076200E8}"/>
              </a:ext>
            </a:extLst>
          </p:cNvPr>
          <p:cNvPicPr>
            <a:picLocks noChangeAspect="1"/>
          </p:cNvPicPr>
          <p:nvPr/>
        </p:nvPicPr>
        <p:blipFill>
          <a:blip r:embed="rId2"/>
          <a:stretch>
            <a:fillRect/>
          </a:stretch>
        </p:blipFill>
        <p:spPr>
          <a:xfrm>
            <a:off x="10836380" y="6413331"/>
            <a:ext cx="1355620" cy="414779"/>
          </a:xfrm>
          <a:prstGeom prst="rect">
            <a:avLst/>
          </a:prstGeom>
        </p:spPr>
      </p:pic>
      <p:sp>
        <p:nvSpPr>
          <p:cNvPr id="4" name="Slide Number Placeholder 3">
            <a:extLst>
              <a:ext uri="{FF2B5EF4-FFF2-40B4-BE49-F238E27FC236}">
                <a16:creationId xmlns:a16="http://schemas.microsoft.com/office/drawing/2014/main" id="{01888208-82C6-41FC-88F1-7EC7D402371F}"/>
              </a:ext>
            </a:extLst>
          </p:cNvPr>
          <p:cNvSpPr>
            <a:spLocks noGrp="1"/>
          </p:cNvSpPr>
          <p:nvPr>
            <p:ph type="sldNum" sz="quarter" idx="12"/>
          </p:nvPr>
        </p:nvSpPr>
        <p:spPr/>
        <p:txBody>
          <a:bodyPr/>
          <a:lstStyle/>
          <a:p>
            <a:fld id="{3A98EE3D-8CD1-4C3F-BD1C-C98C9596463C}" type="slidenum">
              <a:rPr lang="en-US" smtClean="0"/>
              <a:t>13</a:t>
            </a:fld>
            <a:endParaRPr lang="en-US"/>
          </a:p>
        </p:txBody>
      </p:sp>
      <p:graphicFrame>
        <p:nvGraphicFramePr>
          <p:cNvPr id="5" name="Table 7">
            <a:extLst>
              <a:ext uri="{FF2B5EF4-FFF2-40B4-BE49-F238E27FC236}">
                <a16:creationId xmlns:a16="http://schemas.microsoft.com/office/drawing/2014/main" id="{97BAEB53-27DA-4E37-BF80-924282314155}"/>
              </a:ext>
            </a:extLst>
          </p:cNvPr>
          <p:cNvGraphicFramePr>
            <a:graphicFrameLocks noGrp="1"/>
          </p:cNvGraphicFramePr>
          <p:nvPr>
            <p:extLst>
              <p:ext uri="{D42A27DB-BD31-4B8C-83A1-F6EECF244321}">
                <p14:modId xmlns:p14="http://schemas.microsoft.com/office/powerpoint/2010/main" val="1779380990"/>
              </p:ext>
            </p:extLst>
          </p:nvPr>
        </p:nvGraphicFramePr>
        <p:xfrm>
          <a:off x="4838700" y="2017995"/>
          <a:ext cx="7256458" cy="3102646"/>
        </p:xfrm>
        <a:graphic>
          <a:graphicData uri="http://schemas.openxmlformats.org/drawingml/2006/table">
            <a:tbl>
              <a:tblPr firstRow="1" bandRow="1">
                <a:tableStyleId>{5C22544A-7EE6-4342-B048-85BDC9FD1C3A}</a:tableStyleId>
              </a:tblPr>
              <a:tblGrid>
                <a:gridCol w="952500">
                  <a:extLst>
                    <a:ext uri="{9D8B030D-6E8A-4147-A177-3AD203B41FA5}">
                      <a16:colId xmlns:a16="http://schemas.microsoft.com/office/drawing/2014/main" val="610158836"/>
                    </a:ext>
                  </a:extLst>
                </a:gridCol>
                <a:gridCol w="941701">
                  <a:extLst>
                    <a:ext uri="{9D8B030D-6E8A-4147-A177-3AD203B41FA5}">
                      <a16:colId xmlns:a16="http://schemas.microsoft.com/office/drawing/2014/main" val="3766940370"/>
                    </a:ext>
                  </a:extLst>
                </a:gridCol>
                <a:gridCol w="694393">
                  <a:extLst>
                    <a:ext uri="{9D8B030D-6E8A-4147-A177-3AD203B41FA5}">
                      <a16:colId xmlns:a16="http://schemas.microsoft.com/office/drawing/2014/main" val="3184030860"/>
                    </a:ext>
                  </a:extLst>
                </a:gridCol>
                <a:gridCol w="642957">
                  <a:extLst>
                    <a:ext uri="{9D8B030D-6E8A-4147-A177-3AD203B41FA5}">
                      <a16:colId xmlns:a16="http://schemas.microsoft.com/office/drawing/2014/main" val="749685915"/>
                    </a:ext>
                  </a:extLst>
                </a:gridCol>
                <a:gridCol w="1273054">
                  <a:extLst>
                    <a:ext uri="{9D8B030D-6E8A-4147-A177-3AD203B41FA5}">
                      <a16:colId xmlns:a16="http://schemas.microsoft.com/office/drawing/2014/main" val="2679794805"/>
                    </a:ext>
                  </a:extLst>
                </a:gridCol>
                <a:gridCol w="912999">
                  <a:extLst>
                    <a:ext uri="{9D8B030D-6E8A-4147-A177-3AD203B41FA5}">
                      <a16:colId xmlns:a16="http://schemas.microsoft.com/office/drawing/2014/main" val="3646640237"/>
                    </a:ext>
                  </a:extLst>
                </a:gridCol>
                <a:gridCol w="925858">
                  <a:extLst>
                    <a:ext uri="{9D8B030D-6E8A-4147-A177-3AD203B41FA5}">
                      <a16:colId xmlns:a16="http://schemas.microsoft.com/office/drawing/2014/main" val="2025265633"/>
                    </a:ext>
                  </a:extLst>
                </a:gridCol>
                <a:gridCol w="912996">
                  <a:extLst>
                    <a:ext uri="{9D8B030D-6E8A-4147-A177-3AD203B41FA5}">
                      <a16:colId xmlns:a16="http://schemas.microsoft.com/office/drawing/2014/main" val="3724385453"/>
                    </a:ext>
                  </a:extLst>
                </a:gridCol>
              </a:tblGrid>
              <a:tr h="743995">
                <a:tc>
                  <a:txBody>
                    <a:bodyPr/>
                    <a:lstStyle/>
                    <a:p>
                      <a:r>
                        <a:rPr lang="en-US" sz="1400"/>
                        <a:t>ML Model</a:t>
                      </a:r>
                    </a:p>
                  </a:txBody>
                  <a:tcPr/>
                </a:tc>
                <a:tc>
                  <a:txBody>
                    <a:bodyPr/>
                    <a:lstStyle/>
                    <a:p>
                      <a:r>
                        <a:rPr lang="en-US" sz="1400"/>
                        <a:t>Accuracy of the model</a:t>
                      </a:r>
                    </a:p>
                  </a:txBody>
                  <a:tcPr/>
                </a:tc>
                <a:tc>
                  <a:txBody>
                    <a:bodyPr/>
                    <a:lstStyle/>
                    <a:p>
                      <a:r>
                        <a:rPr lang="en-US" sz="1400"/>
                        <a:t>MSE</a:t>
                      </a:r>
                    </a:p>
                  </a:txBody>
                  <a:tcPr/>
                </a:tc>
                <a:tc>
                  <a:txBody>
                    <a:bodyPr/>
                    <a:lstStyle/>
                    <a:p>
                      <a:r>
                        <a:rPr lang="en-US" sz="1400"/>
                        <a:t>RMSE</a:t>
                      </a:r>
                    </a:p>
                  </a:txBody>
                  <a:tcPr/>
                </a:tc>
                <a:tc>
                  <a:txBody>
                    <a:bodyPr/>
                    <a:lstStyle/>
                    <a:p>
                      <a:pPr lvl="0">
                        <a:buNone/>
                      </a:pPr>
                      <a:r>
                        <a:rPr lang="en-US" sz="1400"/>
                        <a:t>Coefficient of determination</a:t>
                      </a:r>
                    </a:p>
                  </a:txBody>
                  <a:tcPr/>
                </a:tc>
                <a:tc>
                  <a:txBody>
                    <a:bodyPr/>
                    <a:lstStyle/>
                    <a:p>
                      <a:pPr lvl="0">
                        <a:buNone/>
                      </a:pPr>
                      <a:r>
                        <a:rPr lang="en-US" sz="1400"/>
                        <a:t>Prediction 2019</a:t>
                      </a:r>
                    </a:p>
                  </a:txBody>
                  <a:tcPr/>
                </a:tc>
                <a:tc>
                  <a:txBody>
                    <a:bodyPr/>
                    <a:lstStyle/>
                    <a:p>
                      <a:pPr lvl="0">
                        <a:buNone/>
                      </a:pPr>
                      <a:r>
                        <a:rPr lang="en-US" sz="1400"/>
                        <a:t>Prediction</a:t>
                      </a:r>
                    </a:p>
                    <a:p>
                      <a:pPr lvl="0">
                        <a:buNone/>
                      </a:pPr>
                      <a:r>
                        <a:rPr lang="en-US" sz="1400"/>
                        <a:t>2030</a:t>
                      </a:r>
                    </a:p>
                  </a:txBody>
                  <a:tcPr/>
                </a:tc>
                <a:tc>
                  <a:txBody>
                    <a:bodyPr/>
                    <a:lstStyle/>
                    <a:p>
                      <a:pPr lvl="0">
                        <a:buNone/>
                      </a:pPr>
                      <a:r>
                        <a:rPr lang="en-US" sz="1400"/>
                        <a:t>Prediction</a:t>
                      </a:r>
                    </a:p>
                    <a:p>
                      <a:pPr lvl="0">
                        <a:buNone/>
                      </a:pPr>
                      <a:r>
                        <a:rPr lang="en-US" sz="1400"/>
                        <a:t>2050</a:t>
                      </a:r>
                    </a:p>
                  </a:txBody>
                  <a:tcPr/>
                </a:tc>
                <a:extLst>
                  <a:ext uri="{0D108BD9-81ED-4DB2-BD59-A6C34878D82A}">
                    <a16:rowId xmlns:a16="http://schemas.microsoft.com/office/drawing/2014/main" val="4100076787"/>
                  </a:ext>
                </a:extLst>
              </a:tr>
              <a:tr h="771151">
                <a:tc>
                  <a:txBody>
                    <a:bodyPr/>
                    <a:lstStyle/>
                    <a:p>
                      <a:r>
                        <a:rPr lang="en-US" sz="1400" b="1"/>
                        <a:t>Linear Regression</a:t>
                      </a:r>
                    </a:p>
                  </a:txBody>
                  <a:tcPr/>
                </a:tc>
                <a:tc>
                  <a:txBody>
                    <a:bodyPr/>
                    <a:lstStyle/>
                    <a:p>
                      <a:pPr lvl="0">
                        <a:buNone/>
                      </a:pPr>
                      <a:r>
                        <a:rPr lang="en-US" sz="1400" b="0" i="0" u="none" strike="noStrike" noProof="0">
                          <a:latin typeface="Consolas"/>
                        </a:rPr>
                        <a:t>0.64</a:t>
                      </a:r>
                      <a:endParaRPr lang="en-US" sz="1400"/>
                    </a:p>
                  </a:txBody>
                  <a:tcPr/>
                </a:tc>
                <a:tc>
                  <a:txBody>
                    <a:bodyPr/>
                    <a:lstStyle/>
                    <a:p>
                      <a:pPr lvl="0">
                        <a:buNone/>
                      </a:pPr>
                      <a:r>
                        <a:rPr lang="en-US" sz="1400" b="0" i="0" u="none" strike="noStrike" noProof="0">
                          <a:latin typeface="Consolas"/>
                        </a:rPr>
                        <a:t>0.03</a:t>
                      </a:r>
                      <a:endParaRPr lang="en-US" sz="1400"/>
                    </a:p>
                  </a:txBody>
                  <a:tcPr/>
                </a:tc>
                <a:tc>
                  <a:txBody>
                    <a:bodyPr/>
                    <a:lstStyle/>
                    <a:p>
                      <a:pPr lvl="0">
                        <a:buNone/>
                      </a:pPr>
                      <a:r>
                        <a:rPr lang="en-US" sz="1400" b="0" i="0" u="none" strike="noStrike" noProof="0">
                          <a:latin typeface="Consolas"/>
                        </a:rPr>
                        <a:t>0.19</a:t>
                      </a:r>
                      <a:endParaRPr lang="en-US" sz="1400"/>
                    </a:p>
                  </a:txBody>
                  <a:tcPr/>
                </a:tc>
                <a:tc>
                  <a:txBody>
                    <a:bodyPr/>
                    <a:lstStyle/>
                    <a:p>
                      <a:pPr lvl="0">
                        <a:buNone/>
                      </a:pPr>
                      <a:r>
                        <a:rPr lang="en-US" sz="1400" b="0" i="0" u="none" strike="noStrike" noProof="0">
                          <a:latin typeface="Consolas"/>
                        </a:rPr>
                        <a:t>0.74</a:t>
                      </a:r>
                      <a:endParaRPr lang="en-US" sz="1400"/>
                    </a:p>
                  </a:txBody>
                  <a:tcPr/>
                </a:tc>
                <a:tc>
                  <a:txBody>
                    <a:bodyPr/>
                    <a:lstStyle/>
                    <a:p>
                      <a:pPr lvl="0">
                        <a:buNone/>
                      </a:pPr>
                      <a:r>
                        <a:rPr lang="en-US" sz="1400" b="0" i="0" u="none" strike="noStrike" noProof="0">
                          <a:latin typeface="Consolas"/>
                        </a:rPr>
                        <a:t>19.34</a:t>
                      </a:r>
                      <a:endParaRPr lang="en-US" sz="1400"/>
                    </a:p>
                  </a:txBody>
                  <a:tcPr/>
                </a:tc>
                <a:tc>
                  <a:txBody>
                    <a:bodyPr/>
                    <a:lstStyle/>
                    <a:p>
                      <a:pPr lvl="0">
                        <a:buNone/>
                      </a:pPr>
                      <a:r>
                        <a:rPr lang="en-US" sz="1400" b="0" i="0" u="none" strike="noStrike" noProof="0">
                          <a:latin typeface="Consolas"/>
                        </a:rPr>
                        <a:t>19.43</a:t>
                      </a:r>
                      <a:endParaRPr lang="en-US" sz="1400"/>
                    </a:p>
                  </a:txBody>
                  <a:tcPr/>
                </a:tc>
                <a:tc>
                  <a:txBody>
                    <a:bodyPr/>
                    <a:lstStyle/>
                    <a:p>
                      <a:pPr lvl="0">
                        <a:buNone/>
                      </a:pPr>
                      <a:r>
                        <a:rPr lang="en-US" sz="1400" b="0" i="0" u="none" strike="noStrike" noProof="0">
                          <a:latin typeface="Consolas"/>
                        </a:rPr>
                        <a:t>19.60</a:t>
                      </a:r>
                      <a:endParaRPr lang="en-US" sz="1400"/>
                    </a:p>
                  </a:txBody>
                  <a:tcPr/>
                </a:tc>
                <a:extLst>
                  <a:ext uri="{0D108BD9-81ED-4DB2-BD59-A6C34878D82A}">
                    <a16:rowId xmlns:a16="http://schemas.microsoft.com/office/drawing/2014/main" val="77862035"/>
                  </a:ext>
                </a:extLst>
              </a:tr>
              <a:tr h="816349">
                <a:tc>
                  <a:txBody>
                    <a:bodyPr/>
                    <a:lstStyle/>
                    <a:p>
                      <a:r>
                        <a:rPr lang="en-US" sz="1400" b="1"/>
                        <a:t>Support Vector Regression</a:t>
                      </a:r>
                    </a:p>
                  </a:txBody>
                  <a:tcPr/>
                </a:tc>
                <a:tc>
                  <a:txBody>
                    <a:bodyPr/>
                    <a:lstStyle/>
                    <a:p>
                      <a:pPr lvl="0">
                        <a:buNone/>
                      </a:pPr>
                      <a:r>
                        <a:rPr lang="en-US" sz="1400" b="0" i="0" u="none" strike="noStrike" noProof="0">
                          <a:latin typeface="Consolas"/>
                        </a:rPr>
                        <a:t>0.93</a:t>
                      </a:r>
                      <a:endParaRPr lang="en-US" sz="1400"/>
                    </a:p>
                  </a:txBody>
                  <a:tcPr/>
                </a:tc>
                <a:tc>
                  <a:txBody>
                    <a:bodyPr/>
                    <a:lstStyle/>
                    <a:p>
                      <a:pPr lvl="0">
                        <a:buNone/>
                      </a:pPr>
                      <a:r>
                        <a:rPr lang="en-US" sz="1400" b="0" i="0" u="none" strike="noStrike" noProof="0">
                          <a:latin typeface="Consolas"/>
                        </a:rPr>
                        <a:t>0.006</a:t>
                      </a:r>
                      <a:endParaRPr lang="en-US" sz="1400"/>
                    </a:p>
                  </a:txBody>
                  <a:tcPr/>
                </a:tc>
                <a:tc>
                  <a:txBody>
                    <a:bodyPr/>
                    <a:lstStyle/>
                    <a:p>
                      <a:pPr lvl="0">
                        <a:buNone/>
                      </a:pPr>
                      <a:r>
                        <a:rPr lang="en-US" sz="1400" b="0" i="0" u="none" strike="noStrike" noProof="0">
                          <a:latin typeface="Consolas"/>
                        </a:rPr>
                        <a:t>0.08</a:t>
                      </a:r>
                      <a:endParaRPr lang="en-US" sz="1400"/>
                    </a:p>
                  </a:txBody>
                  <a:tcPr/>
                </a:tc>
                <a:tc>
                  <a:txBody>
                    <a:bodyPr/>
                    <a:lstStyle/>
                    <a:p>
                      <a:pPr lvl="0">
                        <a:buNone/>
                      </a:pPr>
                      <a:r>
                        <a:rPr lang="en-US" sz="1400" b="0" i="0" u="none" strike="noStrike" noProof="0">
                          <a:latin typeface="Consolas"/>
                        </a:rPr>
                        <a:t>0.95</a:t>
                      </a:r>
                      <a:endParaRPr lang="en-US" sz="1400"/>
                    </a:p>
                  </a:txBody>
                  <a:tcPr/>
                </a:tc>
                <a:tc>
                  <a:txBody>
                    <a:bodyPr/>
                    <a:lstStyle/>
                    <a:p>
                      <a:pPr lvl="0">
                        <a:buNone/>
                      </a:pPr>
                      <a:r>
                        <a:rPr lang="en-US" sz="1400" b="0" i="0" u="none" strike="noStrike" noProof="0">
                          <a:latin typeface="Consolas"/>
                        </a:rPr>
                        <a:t>18.88</a:t>
                      </a:r>
                      <a:endParaRPr lang="en-US" sz="1400"/>
                    </a:p>
                  </a:txBody>
                  <a:tcPr/>
                </a:tc>
                <a:tc>
                  <a:txBody>
                    <a:bodyPr/>
                    <a:lstStyle/>
                    <a:p>
                      <a:pPr lvl="0">
                        <a:buNone/>
                      </a:pPr>
                      <a:r>
                        <a:rPr lang="en-US" sz="1400" b="0" i="0" u="none" strike="noStrike" noProof="0">
                          <a:latin typeface="Consolas"/>
                        </a:rPr>
                        <a:t>18.88</a:t>
                      </a:r>
                      <a:endParaRPr lang="en-US" sz="1400"/>
                    </a:p>
                  </a:txBody>
                  <a:tcPr/>
                </a:tc>
                <a:tc>
                  <a:txBody>
                    <a:bodyPr/>
                    <a:lstStyle/>
                    <a:p>
                      <a:pPr lvl="0">
                        <a:buNone/>
                      </a:pPr>
                      <a:r>
                        <a:rPr lang="en-US" sz="1400" b="0" i="0" u="none" strike="noStrike" noProof="0">
                          <a:latin typeface="Consolas"/>
                        </a:rPr>
                        <a:t>18.88</a:t>
                      </a:r>
                      <a:endParaRPr lang="en-US" sz="1400"/>
                    </a:p>
                  </a:txBody>
                  <a:tcPr/>
                </a:tc>
                <a:extLst>
                  <a:ext uri="{0D108BD9-81ED-4DB2-BD59-A6C34878D82A}">
                    <a16:rowId xmlns:a16="http://schemas.microsoft.com/office/drawing/2014/main" val="2780872083"/>
                  </a:ext>
                </a:extLst>
              </a:tr>
              <a:tr h="771151">
                <a:tc>
                  <a:txBody>
                    <a:bodyPr/>
                    <a:lstStyle/>
                    <a:p>
                      <a:r>
                        <a:rPr lang="en-US" sz="1400" b="1"/>
                        <a:t>Ridge Regression</a:t>
                      </a:r>
                    </a:p>
                  </a:txBody>
                  <a:tcPr/>
                </a:tc>
                <a:tc>
                  <a:txBody>
                    <a:bodyPr/>
                    <a:lstStyle/>
                    <a:p>
                      <a:pPr lvl="0">
                        <a:buNone/>
                      </a:pPr>
                      <a:r>
                        <a:rPr lang="en-US" sz="1400" b="0" i="0" u="none" strike="noStrike" noProof="0">
                          <a:latin typeface="Consolas"/>
                        </a:rPr>
                        <a:t>0.73</a:t>
                      </a:r>
                      <a:endParaRPr lang="en-US" sz="1400"/>
                    </a:p>
                  </a:txBody>
                  <a:tcPr/>
                </a:tc>
                <a:tc>
                  <a:txBody>
                    <a:bodyPr/>
                    <a:lstStyle/>
                    <a:p>
                      <a:pPr lvl="0">
                        <a:buNone/>
                      </a:pPr>
                      <a:r>
                        <a:rPr lang="en-US" sz="1400" b="0" i="0" u="none" strike="noStrike" noProof="0">
                          <a:latin typeface="Consolas"/>
                        </a:rPr>
                        <a:t>0.02</a:t>
                      </a:r>
                      <a:endParaRPr lang="en-US" sz="1400"/>
                    </a:p>
                  </a:txBody>
                  <a:tcPr/>
                </a:tc>
                <a:tc>
                  <a:txBody>
                    <a:bodyPr/>
                    <a:lstStyle/>
                    <a:p>
                      <a:pPr lvl="0">
                        <a:buNone/>
                      </a:pPr>
                      <a:r>
                        <a:rPr lang="en-US" sz="1400" b="0" i="0" u="none" strike="noStrike" noProof="0">
                          <a:latin typeface="Consolas"/>
                        </a:rPr>
                        <a:t>0.14</a:t>
                      </a:r>
                      <a:endParaRPr lang="en-US" sz="1400"/>
                    </a:p>
                  </a:txBody>
                  <a:tcPr/>
                </a:tc>
                <a:tc>
                  <a:txBody>
                    <a:bodyPr/>
                    <a:lstStyle/>
                    <a:p>
                      <a:pPr lvl="0">
                        <a:buNone/>
                      </a:pPr>
                      <a:r>
                        <a:rPr lang="en-US" sz="1400" b="0" i="0" u="none" strike="noStrike" noProof="0">
                          <a:latin typeface="Consolas"/>
                        </a:rPr>
                        <a:t>0.84</a:t>
                      </a:r>
                      <a:endParaRPr lang="en-US" sz="1400"/>
                    </a:p>
                  </a:txBody>
                  <a:tcPr/>
                </a:tc>
                <a:tc>
                  <a:txBody>
                    <a:bodyPr/>
                    <a:lstStyle/>
                    <a:p>
                      <a:pPr lvl="0">
                        <a:buNone/>
                      </a:pPr>
                      <a:r>
                        <a:rPr lang="en-US" sz="1400" b="0" i="0" u="none" strike="noStrike" noProof="0">
                          <a:latin typeface="Consolas"/>
                        </a:rPr>
                        <a:t>19.64</a:t>
                      </a:r>
                      <a:endParaRPr lang="en-US" sz="1400"/>
                    </a:p>
                  </a:txBody>
                  <a:tcPr/>
                </a:tc>
                <a:tc>
                  <a:txBody>
                    <a:bodyPr/>
                    <a:lstStyle/>
                    <a:p>
                      <a:pPr lvl="0">
                        <a:buNone/>
                      </a:pPr>
                      <a:r>
                        <a:rPr lang="en-US" sz="1400" b="0" i="0" u="none" strike="noStrike" noProof="0">
                          <a:latin typeface="Consolas"/>
                        </a:rPr>
                        <a:t>19.88</a:t>
                      </a:r>
                      <a:endParaRPr lang="en-US" sz="1400"/>
                    </a:p>
                  </a:txBody>
                  <a:tcPr/>
                </a:tc>
                <a:tc>
                  <a:txBody>
                    <a:bodyPr/>
                    <a:lstStyle/>
                    <a:p>
                      <a:pPr lvl="0">
                        <a:buNone/>
                      </a:pPr>
                      <a:r>
                        <a:rPr lang="en-US" sz="1400" b="0" i="0" u="none" strike="noStrike" noProof="0">
                          <a:latin typeface="Consolas"/>
                        </a:rPr>
                        <a:t>20.37</a:t>
                      </a:r>
                      <a:endParaRPr lang="en-US" sz="1400"/>
                    </a:p>
                  </a:txBody>
                  <a:tcPr/>
                </a:tc>
                <a:extLst>
                  <a:ext uri="{0D108BD9-81ED-4DB2-BD59-A6C34878D82A}">
                    <a16:rowId xmlns:a16="http://schemas.microsoft.com/office/drawing/2014/main" val="2173737051"/>
                  </a:ext>
                </a:extLst>
              </a:tr>
            </a:tbl>
          </a:graphicData>
        </a:graphic>
      </p:graphicFrame>
      <p:sp>
        <p:nvSpPr>
          <p:cNvPr id="8" name="TextBox 7">
            <a:extLst>
              <a:ext uri="{FF2B5EF4-FFF2-40B4-BE49-F238E27FC236}">
                <a16:creationId xmlns:a16="http://schemas.microsoft.com/office/drawing/2014/main" id="{35298E6E-4AED-429E-94FA-3D649D5A360C}"/>
              </a:ext>
            </a:extLst>
          </p:cNvPr>
          <p:cNvSpPr txBox="1"/>
          <p:nvPr/>
        </p:nvSpPr>
        <p:spPr>
          <a:xfrm>
            <a:off x="1007480" y="1993446"/>
            <a:ext cx="383122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Ridge has better accuracy and coefficient of determination as compared to linear regression which represent better predictability of the model.</a:t>
            </a:r>
          </a:p>
          <a:p>
            <a:pPr marL="285750" indent="-285750">
              <a:buFont typeface="Arial"/>
              <a:buChar char="•"/>
            </a:pPr>
            <a:r>
              <a:rPr lang="en-US"/>
              <a:t>SVR has highest coefficient of determination but lower MSE. Hence, it is overfitting.</a:t>
            </a:r>
          </a:p>
          <a:p>
            <a:pPr marL="285750" indent="-285750">
              <a:buFont typeface="Arial"/>
              <a:buChar char="•"/>
            </a:pPr>
            <a:r>
              <a:rPr lang="en-US"/>
              <a:t>Actual Avg temp in </a:t>
            </a:r>
            <a:r>
              <a:rPr lang="en-US" b="1"/>
              <a:t>1990</a:t>
            </a:r>
            <a:r>
              <a:rPr lang="en-US"/>
              <a:t> was </a:t>
            </a:r>
            <a:r>
              <a:rPr lang="en-US" b="1"/>
              <a:t>19.1 deg C.</a:t>
            </a:r>
          </a:p>
          <a:p>
            <a:pPr marL="285750" indent="-285750">
              <a:buFont typeface="Arial"/>
              <a:buChar char="•"/>
            </a:pPr>
            <a:r>
              <a:rPr lang="en-US"/>
              <a:t>Ridge Regression has a temperature difference of </a:t>
            </a:r>
            <a:r>
              <a:rPr lang="en-US" b="1"/>
              <a:t>0.5 deg Celsius </a:t>
            </a:r>
            <a:r>
              <a:rPr lang="en-US"/>
              <a:t>when compared with </a:t>
            </a:r>
            <a:r>
              <a:rPr lang="en-US" b="1"/>
              <a:t>1990 and 2019</a:t>
            </a:r>
          </a:p>
          <a:p>
            <a:endParaRPr lang="en-US"/>
          </a:p>
        </p:txBody>
      </p:sp>
    </p:spTree>
    <p:extLst>
      <p:ext uri="{BB962C8B-B14F-4D97-AF65-F5344CB8AC3E}">
        <p14:creationId xmlns:p14="http://schemas.microsoft.com/office/powerpoint/2010/main" val="194910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4A54C-64F1-4354-A315-3AC80564898B}"/>
              </a:ext>
            </a:extLst>
          </p:cNvPr>
          <p:cNvSpPr>
            <a:spLocks noGrp="1"/>
          </p:cNvSpPr>
          <p:nvPr>
            <p:ph type="title"/>
          </p:nvPr>
        </p:nvSpPr>
        <p:spPr/>
        <p:txBody>
          <a:bodyPr/>
          <a:lstStyle/>
          <a:p>
            <a:r>
              <a:rPr lang="en-IN"/>
              <a:t>Conclusions</a:t>
            </a:r>
          </a:p>
        </p:txBody>
      </p:sp>
      <p:pic>
        <p:nvPicPr>
          <p:cNvPr id="4" name="Picture 3">
            <a:extLst>
              <a:ext uri="{FF2B5EF4-FFF2-40B4-BE49-F238E27FC236}">
                <a16:creationId xmlns:a16="http://schemas.microsoft.com/office/drawing/2014/main" id="{56D362CA-0BE6-4F55-BDEE-1A492D68C835}"/>
              </a:ext>
            </a:extLst>
          </p:cNvPr>
          <p:cNvPicPr>
            <a:picLocks noChangeAspect="1"/>
          </p:cNvPicPr>
          <p:nvPr/>
        </p:nvPicPr>
        <p:blipFill>
          <a:blip r:embed="rId2"/>
          <a:stretch>
            <a:fillRect/>
          </a:stretch>
        </p:blipFill>
        <p:spPr>
          <a:xfrm>
            <a:off x="10836380" y="6413331"/>
            <a:ext cx="1355620" cy="414779"/>
          </a:xfrm>
          <a:prstGeom prst="rect">
            <a:avLst/>
          </a:prstGeom>
        </p:spPr>
      </p:pic>
      <p:sp>
        <p:nvSpPr>
          <p:cNvPr id="5" name="Slide Number Placeholder 4">
            <a:extLst>
              <a:ext uri="{FF2B5EF4-FFF2-40B4-BE49-F238E27FC236}">
                <a16:creationId xmlns:a16="http://schemas.microsoft.com/office/drawing/2014/main" id="{667BDBAC-0E30-42D1-9057-00DA403B24E7}"/>
              </a:ext>
            </a:extLst>
          </p:cNvPr>
          <p:cNvSpPr>
            <a:spLocks noGrp="1"/>
          </p:cNvSpPr>
          <p:nvPr>
            <p:ph type="sldNum" sz="quarter" idx="12"/>
          </p:nvPr>
        </p:nvSpPr>
        <p:spPr/>
        <p:txBody>
          <a:bodyPr/>
          <a:lstStyle/>
          <a:p>
            <a:fld id="{3A98EE3D-8CD1-4C3F-BD1C-C98C9596463C}" type="slidenum">
              <a:rPr lang="en-US" smtClean="0"/>
              <a:t>14</a:t>
            </a:fld>
            <a:endParaRPr lang="en-US"/>
          </a:p>
        </p:txBody>
      </p:sp>
      <p:sp>
        <p:nvSpPr>
          <p:cNvPr id="9" name="TextBox 8">
            <a:extLst>
              <a:ext uri="{FF2B5EF4-FFF2-40B4-BE49-F238E27FC236}">
                <a16:creationId xmlns:a16="http://schemas.microsoft.com/office/drawing/2014/main" id="{EC33ADF4-3271-4B34-93E8-D881AA99F94B}"/>
              </a:ext>
            </a:extLst>
          </p:cNvPr>
          <p:cNvSpPr txBox="1"/>
          <p:nvPr/>
        </p:nvSpPr>
        <p:spPr>
          <a:xfrm>
            <a:off x="686461" y="2026211"/>
            <a:ext cx="10616539"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IN" sz="2000"/>
              <a:t>Australia’s climate has warmed by over 1 °C since 1960</a:t>
            </a:r>
            <a:r>
              <a:rPr lang="en-US" sz="2000"/>
              <a:t>. </a:t>
            </a:r>
            <a:r>
              <a:rPr lang="en-IN" sz="2000"/>
              <a:t>Australia experienced its hottest year on record in 2019, with average temperatures 1.52 </a:t>
            </a:r>
            <a:r>
              <a:rPr lang="en-IN" sz="2000" err="1"/>
              <a:t>deg</a:t>
            </a:r>
            <a:r>
              <a:rPr lang="en-IN" sz="2000"/>
              <a:t> </a:t>
            </a:r>
            <a:r>
              <a:rPr lang="en-IN" sz="2000" err="1"/>
              <a:t>Celcius</a:t>
            </a:r>
            <a:r>
              <a:rPr lang="en-IN" sz="2000"/>
              <a:t> above the 1961-1990 average.</a:t>
            </a:r>
          </a:p>
          <a:p>
            <a:pPr marL="285750" indent="-285750">
              <a:buFont typeface="Arial"/>
              <a:buChar char="•"/>
            </a:pPr>
            <a:r>
              <a:rPr lang="en-IN" sz="2000"/>
              <a:t>Visualisations depict that the main regions fire spread in Australia is closely related to regions land temperature and rainfall pattern.</a:t>
            </a:r>
          </a:p>
          <a:p>
            <a:pPr marL="285750" indent="-285750">
              <a:buFont typeface="Arial"/>
              <a:buChar char="•"/>
            </a:pPr>
            <a:r>
              <a:rPr lang="en-IN" sz="2000"/>
              <a:t>Among the different machine learning models, prediction using Ridge regression has more reliable results.</a:t>
            </a:r>
          </a:p>
          <a:p>
            <a:pPr marL="285750" indent="-285750">
              <a:buFont typeface="Arial"/>
              <a:buChar char="•"/>
            </a:pPr>
            <a:r>
              <a:rPr lang="en-IN" sz="2000"/>
              <a:t>Using Ridge, the temperature difference between </a:t>
            </a:r>
            <a:r>
              <a:rPr lang="en-IN" sz="2000" b="1"/>
              <a:t>1990 and 2019 </a:t>
            </a:r>
            <a:r>
              <a:rPr lang="en-IN" sz="2000"/>
              <a:t>is around </a:t>
            </a:r>
            <a:r>
              <a:rPr lang="en-IN" sz="2000" b="1"/>
              <a:t>0.5 </a:t>
            </a:r>
            <a:r>
              <a:rPr lang="en-IN" sz="2000" b="1" err="1"/>
              <a:t>deg</a:t>
            </a:r>
            <a:r>
              <a:rPr lang="en-IN" sz="2000" b="1"/>
              <a:t> Celsius, </a:t>
            </a:r>
            <a:r>
              <a:rPr lang="en-IN" sz="2000"/>
              <a:t>while the difference increases to 0.78 and 1.27 </a:t>
            </a:r>
            <a:r>
              <a:rPr lang="en-IN" sz="2000" err="1"/>
              <a:t>deg</a:t>
            </a:r>
            <a:r>
              <a:rPr lang="en-IN" sz="2000"/>
              <a:t> Celsius for years 2030 and 2050 respectively.</a:t>
            </a:r>
            <a:endParaRPr lang="en-IN" sz="2000" b="1"/>
          </a:p>
          <a:p>
            <a:pPr marL="285750" indent="-285750">
              <a:buFont typeface="Arial"/>
              <a:buChar char="•"/>
            </a:pPr>
            <a:endParaRPr lang="en-IN" sz="2000"/>
          </a:p>
          <a:p>
            <a:pPr marL="285750" indent="-285750">
              <a:buFont typeface="Arial"/>
              <a:buChar char="•"/>
            </a:pPr>
            <a:endParaRPr lang="en-IN" sz="2000"/>
          </a:p>
          <a:p>
            <a:pPr marL="285750" indent="-285750">
              <a:buFont typeface="Arial"/>
              <a:buChar char="•"/>
            </a:pPr>
            <a:endParaRPr lang="en-IN" sz="2000"/>
          </a:p>
          <a:p>
            <a:pPr marL="285750" indent="-285750">
              <a:buFont typeface="Arial"/>
              <a:buChar char="•"/>
            </a:pPr>
            <a:endParaRPr lang="en-US" sz="2000"/>
          </a:p>
        </p:txBody>
      </p:sp>
    </p:spTree>
    <p:extLst>
      <p:ext uri="{BB962C8B-B14F-4D97-AF65-F5344CB8AC3E}">
        <p14:creationId xmlns:p14="http://schemas.microsoft.com/office/powerpoint/2010/main" val="169196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83E2D-31BF-4CBB-9EAE-75967C2D83FE}"/>
              </a:ext>
            </a:extLst>
          </p:cNvPr>
          <p:cNvSpPr>
            <a:spLocks noGrp="1"/>
          </p:cNvSpPr>
          <p:nvPr>
            <p:ph type="title"/>
          </p:nvPr>
        </p:nvSpPr>
        <p:spPr/>
        <p:txBody>
          <a:bodyPr/>
          <a:lstStyle/>
          <a:p>
            <a:r>
              <a:rPr lang="en-IN"/>
              <a:t>References:</a:t>
            </a:r>
          </a:p>
        </p:txBody>
      </p:sp>
      <p:sp>
        <p:nvSpPr>
          <p:cNvPr id="4" name="Slide Number Placeholder 3">
            <a:extLst>
              <a:ext uri="{FF2B5EF4-FFF2-40B4-BE49-F238E27FC236}">
                <a16:creationId xmlns:a16="http://schemas.microsoft.com/office/drawing/2014/main" id="{79B9FC7B-33CD-4651-8DEE-5AE7D70E58FA}"/>
              </a:ext>
            </a:extLst>
          </p:cNvPr>
          <p:cNvSpPr>
            <a:spLocks noGrp="1"/>
          </p:cNvSpPr>
          <p:nvPr>
            <p:ph type="sldNum" sz="quarter" idx="12"/>
          </p:nvPr>
        </p:nvSpPr>
        <p:spPr/>
        <p:txBody>
          <a:bodyPr/>
          <a:lstStyle/>
          <a:p>
            <a:fld id="{3A98EE3D-8CD1-4C3F-BD1C-C98C9596463C}" type="slidenum">
              <a:rPr lang="en-US" smtClean="0"/>
              <a:t>15</a:t>
            </a:fld>
            <a:endParaRPr lang="en-US"/>
          </a:p>
        </p:txBody>
      </p:sp>
      <p:sp>
        <p:nvSpPr>
          <p:cNvPr id="5" name="TextBox 4">
            <a:extLst>
              <a:ext uri="{FF2B5EF4-FFF2-40B4-BE49-F238E27FC236}">
                <a16:creationId xmlns:a16="http://schemas.microsoft.com/office/drawing/2014/main" id="{933A4337-622C-4D30-B679-01BA7630C521}"/>
              </a:ext>
            </a:extLst>
          </p:cNvPr>
          <p:cNvSpPr txBox="1"/>
          <p:nvPr/>
        </p:nvSpPr>
        <p:spPr>
          <a:xfrm>
            <a:off x="686461" y="2026211"/>
            <a:ext cx="10616539"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t>http://www.bom.gov.au/state-of-the-climate/australias-changing-climate.shtml</a:t>
            </a:r>
          </a:p>
          <a:p>
            <a:pPr marL="285750" indent="-285750">
              <a:buFont typeface="Arial"/>
              <a:buChar char="•"/>
            </a:pPr>
            <a:r>
              <a:rPr lang="en-US" sz="2000"/>
              <a:t>https://power.larc.nasa.gov/data-access-viewer/</a:t>
            </a:r>
          </a:p>
          <a:p>
            <a:pPr marL="285750" indent="-285750">
              <a:buFont typeface="Arial"/>
              <a:buChar char="•"/>
            </a:pPr>
            <a:r>
              <a:rPr lang="en-US" sz="2000"/>
              <a:t>https://treehozz.com/what-does-temperature-anomaly-mean</a:t>
            </a:r>
          </a:p>
          <a:p>
            <a:pPr marL="285750" indent="-285750">
              <a:buFont typeface="Arial"/>
              <a:buChar char="•"/>
            </a:pPr>
            <a:r>
              <a:rPr lang="en-US" sz="2000"/>
              <a:t>https://www.bbc.com/news/world-australia-50951043</a:t>
            </a:r>
          </a:p>
          <a:p>
            <a:pPr marL="285750" indent="-285750">
              <a:buFont typeface="Arial"/>
              <a:buChar char="•"/>
            </a:pPr>
            <a:r>
              <a:rPr lang="en-US" sz="2000"/>
              <a:t>https://github.com/esharma3/project_australian_bushfires_webapp/tree/master/data/climate_data</a:t>
            </a:r>
          </a:p>
          <a:p>
            <a:pPr marL="285750" indent="-285750">
              <a:buFont typeface="Arial"/>
              <a:buChar char="•"/>
            </a:pPr>
            <a:r>
              <a:rPr lang="en-US" sz="2000"/>
              <a:t>https://www.kaggle.com/nagarajbhat/australian-bushfire-map-analysis/notebook</a:t>
            </a:r>
          </a:p>
          <a:p>
            <a:pPr marL="285750" indent="-285750">
              <a:buFont typeface="Arial"/>
              <a:buChar char="•"/>
            </a:pPr>
            <a:r>
              <a:rPr lang="en-US" sz="2000"/>
              <a:t>https://www.kaggle.com/trentbrooks/australian-land-temperatures-forecast/data?select=AustraliaLandTemperatures-forecast-monthly-prophet-plot-components.png</a:t>
            </a:r>
          </a:p>
          <a:p>
            <a:pPr marL="285750" indent="-285750">
              <a:buFont typeface="Arial"/>
              <a:buChar char="•"/>
            </a:pPr>
            <a:endParaRPr lang="en-US" sz="2000"/>
          </a:p>
          <a:p>
            <a:pPr marL="285750" indent="-285750">
              <a:buFont typeface="Arial"/>
              <a:buChar char="•"/>
            </a:pPr>
            <a:endParaRPr lang="en-US" sz="2000"/>
          </a:p>
          <a:p>
            <a:pPr marL="285750" indent="-285750">
              <a:buFont typeface="Arial"/>
              <a:buChar char="•"/>
            </a:pPr>
            <a:endParaRPr lang="en-US" sz="2000"/>
          </a:p>
          <a:p>
            <a:pPr marL="285750" indent="-285750">
              <a:buFont typeface="Arial"/>
              <a:buChar char="•"/>
            </a:pPr>
            <a:endParaRPr lang="en-US" sz="2000"/>
          </a:p>
          <a:p>
            <a:pPr marL="285750" indent="-285750">
              <a:buFont typeface="Arial"/>
              <a:buChar char="•"/>
            </a:pPr>
            <a:endParaRPr lang="en-US" sz="2000"/>
          </a:p>
          <a:p>
            <a:pPr marL="285750" indent="-285750">
              <a:buFont typeface="Arial"/>
              <a:buChar char="•"/>
            </a:pPr>
            <a:endParaRPr lang="en-US" sz="2000"/>
          </a:p>
          <a:p>
            <a:pPr marL="285750" indent="-285750">
              <a:buFont typeface="Arial"/>
              <a:buChar char="•"/>
            </a:pPr>
            <a:endParaRPr lang="en-US" sz="2000"/>
          </a:p>
          <a:p>
            <a:pPr marL="285750" indent="-285750">
              <a:buFont typeface="Arial"/>
              <a:buChar char="•"/>
            </a:pPr>
            <a:endParaRPr lang="en-US" sz="2000"/>
          </a:p>
        </p:txBody>
      </p:sp>
    </p:spTree>
    <p:extLst>
      <p:ext uri="{BB962C8B-B14F-4D97-AF65-F5344CB8AC3E}">
        <p14:creationId xmlns:p14="http://schemas.microsoft.com/office/powerpoint/2010/main" val="160099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A83C-A49F-45C9-B697-F583F71CAED9}"/>
              </a:ext>
            </a:extLst>
          </p:cNvPr>
          <p:cNvSpPr>
            <a:spLocks noGrp="1"/>
          </p:cNvSpPr>
          <p:nvPr>
            <p:ph type="title"/>
          </p:nvPr>
        </p:nvSpPr>
        <p:spPr/>
        <p:txBody>
          <a:bodyPr/>
          <a:lstStyle/>
          <a:p>
            <a:r>
              <a:rPr lang="en-IN"/>
              <a:t>Agenda</a:t>
            </a:r>
          </a:p>
        </p:txBody>
      </p:sp>
      <p:sp>
        <p:nvSpPr>
          <p:cNvPr id="3" name="Content Placeholder 2">
            <a:extLst>
              <a:ext uri="{FF2B5EF4-FFF2-40B4-BE49-F238E27FC236}">
                <a16:creationId xmlns:a16="http://schemas.microsoft.com/office/drawing/2014/main" id="{53564021-819D-4372-8C74-E79C21B94B61}"/>
              </a:ext>
            </a:extLst>
          </p:cNvPr>
          <p:cNvSpPr>
            <a:spLocks noGrp="1"/>
          </p:cNvSpPr>
          <p:nvPr>
            <p:ph idx="1"/>
          </p:nvPr>
        </p:nvSpPr>
        <p:spPr>
          <a:xfrm>
            <a:off x="1097280" y="2024108"/>
            <a:ext cx="9739100" cy="3398791"/>
          </a:xfrm>
        </p:spPr>
        <p:txBody>
          <a:bodyPr vert="horz" lIns="0" tIns="45720" rIns="0" bIns="45720" numCol="2" rtlCol="0" anchor="t">
            <a:noAutofit/>
          </a:bodyPr>
          <a:lstStyle/>
          <a:p>
            <a:pPr>
              <a:buFont typeface="Wingdings" panose="05000000000000000000" pitchFamily="2" charset="2"/>
              <a:buChar char="q"/>
            </a:pPr>
            <a:r>
              <a:rPr lang="en-IN" sz="1600" dirty="0"/>
              <a:t> Event Description</a:t>
            </a:r>
          </a:p>
          <a:p>
            <a:pPr>
              <a:buFont typeface="Wingdings" panose="05000000000000000000" pitchFamily="2" charset="2"/>
              <a:buChar char="q"/>
            </a:pPr>
            <a:r>
              <a:rPr lang="en-IN" sz="1600" dirty="0"/>
              <a:t> Impact and Causes</a:t>
            </a:r>
          </a:p>
          <a:p>
            <a:pPr>
              <a:buFont typeface="Wingdings" panose="05000000000000000000" pitchFamily="2" charset="2"/>
              <a:buChar char="q"/>
            </a:pPr>
            <a:r>
              <a:rPr lang="it-IT" sz="1600" dirty="0" err="1"/>
              <a:t>Climate</a:t>
            </a:r>
            <a:r>
              <a:rPr lang="it-IT" sz="1600" dirty="0"/>
              <a:t> Pattern- </a:t>
            </a:r>
            <a:r>
              <a:rPr lang="it-IT" sz="1600" dirty="0" err="1"/>
              <a:t>Indian</a:t>
            </a:r>
            <a:r>
              <a:rPr lang="it-IT" sz="1600" dirty="0"/>
              <a:t> Ocean </a:t>
            </a:r>
            <a:r>
              <a:rPr lang="it-IT" sz="1600" dirty="0" err="1"/>
              <a:t>Dipole</a:t>
            </a:r>
            <a:r>
              <a:rPr lang="it-IT" sz="1600" dirty="0"/>
              <a:t> (IOD)</a:t>
            </a:r>
            <a:endParaRPr lang="en-IN" sz="1600" dirty="0"/>
          </a:p>
          <a:p>
            <a:pPr>
              <a:buFont typeface="Wingdings" panose="05000000000000000000" pitchFamily="2" charset="2"/>
              <a:buChar char="q"/>
            </a:pPr>
            <a:r>
              <a:rPr lang="en-IN" sz="1600" dirty="0"/>
              <a:t>Dataset</a:t>
            </a:r>
          </a:p>
          <a:p>
            <a:pPr>
              <a:buFont typeface="Wingdings" panose="05000000000000000000" pitchFamily="2" charset="2"/>
              <a:buChar char="q"/>
            </a:pPr>
            <a:r>
              <a:rPr lang="en-IN" sz="1600" dirty="0"/>
              <a:t>Fire Spread Region</a:t>
            </a:r>
          </a:p>
          <a:p>
            <a:pPr>
              <a:buFont typeface="Wingdings" panose="05000000000000000000" pitchFamily="2" charset="2"/>
              <a:buChar char="q"/>
            </a:pPr>
            <a:r>
              <a:rPr lang="en-IN" sz="1600" dirty="0"/>
              <a:t>Earth skin temperature pattern</a:t>
            </a:r>
          </a:p>
          <a:p>
            <a:pPr>
              <a:buFont typeface="Wingdings" panose="05000000000000000000" pitchFamily="2" charset="2"/>
              <a:buChar char="q"/>
            </a:pPr>
            <a:endParaRPr lang="en-IN" sz="1600"/>
          </a:p>
          <a:p>
            <a:pPr>
              <a:buFont typeface="Wingdings" panose="05000000000000000000" pitchFamily="2" charset="2"/>
              <a:buChar char="q"/>
            </a:pPr>
            <a:endParaRPr lang="en-IN" sz="1600"/>
          </a:p>
          <a:p>
            <a:pPr>
              <a:buFont typeface="Wingdings" panose="05000000000000000000" pitchFamily="2" charset="2"/>
              <a:buChar char="q"/>
            </a:pPr>
            <a:endParaRPr lang="en-IN" sz="1600"/>
          </a:p>
          <a:p>
            <a:pPr>
              <a:buFont typeface="Wingdings" panose="05000000000000000000" pitchFamily="2" charset="2"/>
              <a:buChar char="q"/>
            </a:pPr>
            <a:endParaRPr lang="en-IN" sz="1600"/>
          </a:p>
          <a:p>
            <a:pPr>
              <a:buFont typeface="Wingdings" panose="05000000000000000000" pitchFamily="2" charset="2"/>
              <a:buChar char="q"/>
            </a:pPr>
            <a:endParaRPr lang="en-IN" sz="1600"/>
          </a:p>
          <a:p>
            <a:pPr>
              <a:buFont typeface="Wingdings" panose="05000000000000000000" pitchFamily="2" charset="2"/>
              <a:buChar char="q"/>
            </a:pPr>
            <a:r>
              <a:rPr lang="en-IN" sz="1600" dirty="0"/>
              <a:t>Rainfall pattern </a:t>
            </a:r>
          </a:p>
          <a:p>
            <a:pPr>
              <a:buFont typeface="Wingdings" panose="05000000000000000000" pitchFamily="2" charset="2"/>
              <a:buChar char="q"/>
            </a:pPr>
            <a:r>
              <a:rPr lang="en-IN" sz="1600" dirty="0"/>
              <a:t>Anomaly of temperature and rainfall</a:t>
            </a:r>
          </a:p>
          <a:p>
            <a:pPr>
              <a:buFont typeface="Wingdings" panose="05000000000000000000" pitchFamily="2" charset="2"/>
              <a:buChar char="q"/>
            </a:pPr>
            <a:r>
              <a:rPr lang="en-IN" sz="1600" dirty="0"/>
              <a:t>Data set and Data Preparation for ML- models</a:t>
            </a:r>
          </a:p>
          <a:p>
            <a:pPr>
              <a:buFont typeface="Wingdings" panose="05000000000000000000" pitchFamily="2" charset="2"/>
              <a:buChar char="q"/>
            </a:pPr>
            <a:r>
              <a:rPr lang="en-IN" sz="1600" dirty="0"/>
              <a:t>Results of ML - Models</a:t>
            </a:r>
          </a:p>
          <a:p>
            <a:pPr>
              <a:buFont typeface="Wingdings" panose="05000000000000000000" pitchFamily="2" charset="2"/>
              <a:buChar char="q"/>
            </a:pPr>
            <a:r>
              <a:rPr lang="en-IN" sz="1600" dirty="0"/>
              <a:t>Conclusion</a:t>
            </a:r>
          </a:p>
          <a:p>
            <a:pPr marL="0" indent="0">
              <a:buNone/>
            </a:pPr>
            <a:endParaRPr lang="en-IN" sz="1600"/>
          </a:p>
          <a:p>
            <a:pPr>
              <a:buFont typeface="Wingdings" panose="05000000000000000000" pitchFamily="2" charset="2"/>
              <a:buChar char="q"/>
            </a:pPr>
            <a:endParaRPr lang="en-IN" sz="1200"/>
          </a:p>
          <a:p>
            <a:pPr>
              <a:buFont typeface="Wingdings" panose="05000000000000000000" pitchFamily="2" charset="2"/>
              <a:buChar char="q"/>
            </a:pPr>
            <a:endParaRPr lang="en-IN" sz="1200"/>
          </a:p>
          <a:p>
            <a:pPr>
              <a:buFont typeface="Wingdings" panose="05000000000000000000" pitchFamily="2" charset="2"/>
              <a:buChar char="q"/>
            </a:pPr>
            <a:endParaRPr lang="en-IN" sz="1200"/>
          </a:p>
          <a:p>
            <a:pPr>
              <a:buFont typeface="Wingdings" panose="05000000000000000000" pitchFamily="2" charset="2"/>
              <a:buChar char="q"/>
            </a:pPr>
            <a:endParaRPr lang="en-IN" sz="1200"/>
          </a:p>
          <a:p>
            <a:pPr>
              <a:buFont typeface="Wingdings" panose="05000000000000000000" pitchFamily="2" charset="2"/>
              <a:buChar char="q"/>
            </a:pPr>
            <a:endParaRPr lang="en-IN" sz="1200"/>
          </a:p>
        </p:txBody>
      </p:sp>
      <p:sp>
        <p:nvSpPr>
          <p:cNvPr id="4" name="Slide Number Placeholder 3">
            <a:extLst>
              <a:ext uri="{FF2B5EF4-FFF2-40B4-BE49-F238E27FC236}">
                <a16:creationId xmlns:a16="http://schemas.microsoft.com/office/drawing/2014/main" id="{14E786B5-4A43-4A71-A314-4DC79DEA8D01}"/>
              </a:ext>
            </a:extLst>
          </p:cNvPr>
          <p:cNvSpPr>
            <a:spLocks noGrp="1"/>
          </p:cNvSpPr>
          <p:nvPr>
            <p:ph type="sldNum" sz="quarter" idx="12"/>
          </p:nvPr>
        </p:nvSpPr>
        <p:spPr/>
        <p:txBody>
          <a:bodyPr/>
          <a:lstStyle/>
          <a:p>
            <a:fld id="{3A98EE3D-8CD1-4C3F-BD1C-C98C9596463C}" type="slidenum">
              <a:rPr lang="en-US" smtClean="0"/>
              <a:t>2</a:t>
            </a:fld>
            <a:endParaRPr lang="en-US"/>
          </a:p>
        </p:txBody>
      </p:sp>
      <p:pic>
        <p:nvPicPr>
          <p:cNvPr id="5" name="Picture 4">
            <a:extLst>
              <a:ext uri="{FF2B5EF4-FFF2-40B4-BE49-F238E27FC236}">
                <a16:creationId xmlns:a16="http://schemas.microsoft.com/office/drawing/2014/main" id="{7A02148D-CDDE-4DC8-A755-4F5058637A1D}"/>
              </a:ext>
            </a:extLst>
          </p:cNvPr>
          <p:cNvPicPr>
            <a:picLocks noChangeAspect="1"/>
          </p:cNvPicPr>
          <p:nvPr/>
        </p:nvPicPr>
        <p:blipFill>
          <a:blip r:embed="rId2"/>
          <a:stretch>
            <a:fillRect/>
          </a:stretch>
        </p:blipFill>
        <p:spPr>
          <a:xfrm>
            <a:off x="10836380" y="6413331"/>
            <a:ext cx="1355620" cy="414779"/>
          </a:xfrm>
          <a:prstGeom prst="rect">
            <a:avLst/>
          </a:prstGeom>
        </p:spPr>
      </p:pic>
    </p:spTree>
    <p:extLst>
      <p:ext uri="{BB962C8B-B14F-4D97-AF65-F5344CB8AC3E}">
        <p14:creationId xmlns:p14="http://schemas.microsoft.com/office/powerpoint/2010/main" val="256821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Event Description</a:t>
            </a:r>
            <a:endParaRPr lang="en-US"/>
          </a:p>
        </p:txBody>
      </p:sp>
      <p:sp>
        <p:nvSpPr>
          <p:cNvPr id="3" name="Content Placeholder 2"/>
          <p:cNvSpPr>
            <a:spLocks noGrp="1"/>
          </p:cNvSpPr>
          <p:nvPr>
            <p:ph sz="half" idx="1"/>
          </p:nvPr>
        </p:nvSpPr>
        <p:spPr>
          <a:xfrm>
            <a:off x="1097280" y="2007679"/>
            <a:ext cx="5174933" cy="3748193"/>
          </a:xfrm>
        </p:spPr>
        <p:txBody>
          <a:bodyPr>
            <a:normAutofit fontScale="85000" lnSpcReduction="10000"/>
          </a:bodyPr>
          <a:lstStyle/>
          <a:p>
            <a:pPr>
              <a:buFont typeface="Arial" panose="020B0604020202020204" pitchFamily="34" charset="0"/>
              <a:buChar char="•"/>
            </a:pPr>
            <a:r>
              <a:rPr lang="en-US"/>
              <a:t>Record breaking temperatures (49.1 deg Celsius) and months of severe drought have fueled a series of massive bushfires across central and eastern Australia</a:t>
            </a:r>
          </a:p>
          <a:p>
            <a:pPr>
              <a:buFont typeface="Arial" panose="020B0604020202020204" pitchFamily="34" charset="0"/>
              <a:buChar char="•"/>
            </a:pPr>
            <a:r>
              <a:rPr lang="en-US"/>
              <a:t>Approximately 11 million hectares of bush, forest and parks on fire across Australia  </a:t>
            </a:r>
          </a:p>
          <a:p>
            <a:pPr>
              <a:buFont typeface="Arial" panose="020B0604020202020204" pitchFamily="34" charset="0"/>
              <a:buChar char="•"/>
            </a:pPr>
            <a:r>
              <a:rPr lang="en-US"/>
              <a:t>New South Wales and Victoria (&gt;5 million hectares) is the worst hit state from 2 to 11 Jan 2020</a:t>
            </a:r>
          </a:p>
          <a:p>
            <a:pPr>
              <a:buFont typeface="Arial" panose="020B0604020202020204" pitchFamily="34" charset="0"/>
              <a:buChar char="•"/>
            </a:pPr>
            <a:r>
              <a:rPr lang="en-US"/>
              <a:t>Northwest of Western Australia, Central Australia and Eastern Australia being the other areas among the worst hit</a:t>
            </a:r>
          </a:p>
          <a:p>
            <a:pPr>
              <a:buFont typeface="Arial" panose="020B0604020202020204" pitchFamily="34" charset="0"/>
              <a:buChar char="•"/>
            </a:pPr>
            <a:endParaRPr lang="en-US"/>
          </a:p>
        </p:txBody>
      </p:sp>
      <p:pic>
        <p:nvPicPr>
          <p:cNvPr id="8" name="Picture 7">
            <a:extLst>
              <a:ext uri="{FF2B5EF4-FFF2-40B4-BE49-F238E27FC236}">
                <a16:creationId xmlns:a16="http://schemas.microsoft.com/office/drawing/2014/main" id="{68E7E05C-15A5-434C-AA82-9497F301126E}"/>
              </a:ext>
            </a:extLst>
          </p:cNvPr>
          <p:cNvPicPr>
            <a:picLocks noChangeAspect="1"/>
          </p:cNvPicPr>
          <p:nvPr/>
        </p:nvPicPr>
        <p:blipFill>
          <a:blip r:embed="rId2"/>
          <a:stretch>
            <a:fillRect/>
          </a:stretch>
        </p:blipFill>
        <p:spPr>
          <a:xfrm>
            <a:off x="10836380" y="6413331"/>
            <a:ext cx="1355620" cy="414779"/>
          </a:xfrm>
          <a:prstGeom prst="rect">
            <a:avLst/>
          </a:prstGeom>
        </p:spPr>
      </p:pic>
      <p:sp>
        <p:nvSpPr>
          <p:cNvPr id="6" name="Slide Number Placeholder 5">
            <a:extLst>
              <a:ext uri="{FF2B5EF4-FFF2-40B4-BE49-F238E27FC236}">
                <a16:creationId xmlns:a16="http://schemas.microsoft.com/office/drawing/2014/main" id="{2EC961BE-F92D-4F3C-868C-E50A180E578B}"/>
              </a:ext>
            </a:extLst>
          </p:cNvPr>
          <p:cNvSpPr>
            <a:spLocks noGrp="1"/>
          </p:cNvSpPr>
          <p:nvPr>
            <p:ph type="sldNum" sz="quarter" idx="12"/>
          </p:nvPr>
        </p:nvSpPr>
        <p:spPr/>
        <p:txBody>
          <a:bodyPr/>
          <a:lstStyle/>
          <a:p>
            <a:fld id="{3A98EE3D-8CD1-4C3F-BD1C-C98C9596463C}" type="slidenum">
              <a:rPr lang="en-US" smtClean="0"/>
              <a:t>3</a:t>
            </a:fld>
            <a:endParaRPr lang="en-US"/>
          </a:p>
        </p:txBody>
      </p:sp>
      <p:pic>
        <p:nvPicPr>
          <p:cNvPr id="5" name="Picture 4">
            <a:extLst>
              <a:ext uri="{FF2B5EF4-FFF2-40B4-BE49-F238E27FC236}">
                <a16:creationId xmlns:a16="http://schemas.microsoft.com/office/drawing/2014/main" id="{7E3790F9-A4B4-468D-AAC7-26C42E037FB1}"/>
              </a:ext>
            </a:extLst>
          </p:cNvPr>
          <p:cNvPicPr>
            <a:picLocks noChangeAspect="1"/>
          </p:cNvPicPr>
          <p:nvPr/>
        </p:nvPicPr>
        <p:blipFill>
          <a:blip r:embed="rId3"/>
          <a:stretch>
            <a:fillRect/>
          </a:stretch>
        </p:blipFill>
        <p:spPr>
          <a:xfrm>
            <a:off x="6487404" y="1964816"/>
            <a:ext cx="4668276" cy="2579618"/>
          </a:xfrm>
          <a:prstGeom prst="rect">
            <a:avLst/>
          </a:prstGeom>
        </p:spPr>
      </p:pic>
    </p:spTree>
    <p:extLst>
      <p:ext uri="{BB962C8B-B14F-4D97-AF65-F5344CB8AC3E}">
        <p14:creationId xmlns:p14="http://schemas.microsoft.com/office/powerpoint/2010/main" val="1762926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5582-89B5-4320-B628-E4A56DD075EC}"/>
              </a:ext>
            </a:extLst>
          </p:cNvPr>
          <p:cNvSpPr>
            <a:spLocks noGrp="1"/>
          </p:cNvSpPr>
          <p:nvPr>
            <p:ph type="title"/>
          </p:nvPr>
        </p:nvSpPr>
        <p:spPr>
          <a:xfrm>
            <a:off x="1097280" y="286603"/>
            <a:ext cx="9990881" cy="1373593"/>
          </a:xfrm>
        </p:spPr>
        <p:txBody>
          <a:bodyPr/>
          <a:lstStyle/>
          <a:p>
            <a:r>
              <a:rPr lang="en-IN"/>
              <a:t>Impact and Causes </a:t>
            </a:r>
          </a:p>
        </p:txBody>
      </p:sp>
      <p:pic>
        <p:nvPicPr>
          <p:cNvPr id="5" name="Picture 4">
            <a:extLst>
              <a:ext uri="{FF2B5EF4-FFF2-40B4-BE49-F238E27FC236}">
                <a16:creationId xmlns:a16="http://schemas.microsoft.com/office/drawing/2014/main" id="{CAE8FEA3-DD1E-421B-AC07-B75D19352869}"/>
              </a:ext>
            </a:extLst>
          </p:cNvPr>
          <p:cNvPicPr>
            <a:picLocks noChangeAspect="1"/>
          </p:cNvPicPr>
          <p:nvPr/>
        </p:nvPicPr>
        <p:blipFill>
          <a:blip r:embed="rId2"/>
          <a:stretch>
            <a:fillRect/>
          </a:stretch>
        </p:blipFill>
        <p:spPr>
          <a:xfrm>
            <a:off x="10836380" y="6422295"/>
            <a:ext cx="1355620" cy="414779"/>
          </a:xfrm>
          <a:prstGeom prst="rect">
            <a:avLst/>
          </a:prstGeom>
        </p:spPr>
      </p:pic>
      <p:sp>
        <p:nvSpPr>
          <p:cNvPr id="4" name="Slide Number Placeholder 3">
            <a:extLst>
              <a:ext uri="{FF2B5EF4-FFF2-40B4-BE49-F238E27FC236}">
                <a16:creationId xmlns:a16="http://schemas.microsoft.com/office/drawing/2014/main" id="{CDB5D833-0868-42CF-B8F8-F353C08043BA}"/>
              </a:ext>
            </a:extLst>
          </p:cNvPr>
          <p:cNvSpPr>
            <a:spLocks noGrp="1"/>
          </p:cNvSpPr>
          <p:nvPr>
            <p:ph type="sldNum" sz="quarter" idx="12"/>
          </p:nvPr>
        </p:nvSpPr>
        <p:spPr>
          <a:xfrm>
            <a:off x="0" y="6471949"/>
            <a:ext cx="780010" cy="365125"/>
          </a:xfrm>
        </p:spPr>
        <p:txBody>
          <a:bodyPr/>
          <a:lstStyle/>
          <a:p>
            <a:fld id="{3A98EE3D-8CD1-4C3F-BD1C-C98C9596463C}" type="slidenum">
              <a:rPr lang="en-US" smtClean="0"/>
              <a:pPr/>
              <a:t>4</a:t>
            </a:fld>
            <a:endParaRPr lang="en-US"/>
          </a:p>
        </p:txBody>
      </p:sp>
      <p:sp>
        <p:nvSpPr>
          <p:cNvPr id="9" name="Content Placeholder 2">
            <a:extLst>
              <a:ext uri="{FF2B5EF4-FFF2-40B4-BE49-F238E27FC236}">
                <a16:creationId xmlns:a16="http://schemas.microsoft.com/office/drawing/2014/main" id="{185176BD-2D99-4987-A865-5775DBC58B6D}"/>
              </a:ext>
            </a:extLst>
          </p:cNvPr>
          <p:cNvSpPr>
            <a:spLocks noGrp="1"/>
          </p:cNvSpPr>
          <p:nvPr>
            <p:ph sz="half" idx="1"/>
          </p:nvPr>
        </p:nvSpPr>
        <p:spPr>
          <a:xfrm>
            <a:off x="1097280" y="2007679"/>
            <a:ext cx="6310685" cy="3748193"/>
          </a:xfrm>
        </p:spPr>
        <p:txBody>
          <a:bodyPr>
            <a:normAutofit/>
          </a:bodyPr>
          <a:lstStyle/>
          <a:p>
            <a:pPr>
              <a:buFont typeface="Arial" panose="020B0604020202020204" pitchFamily="34" charset="0"/>
              <a:buChar char="•"/>
            </a:pPr>
            <a:r>
              <a:rPr lang="en-IN"/>
              <a:t>Forest Cover: 20% of Continent’s forest has been destroyed</a:t>
            </a:r>
          </a:p>
          <a:p>
            <a:pPr>
              <a:buFont typeface="Arial" panose="020B0604020202020204" pitchFamily="34" charset="0"/>
              <a:buChar char="•"/>
            </a:pPr>
            <a:r>
              <a:rPr lang="en-IN"/>
              <a:t>Wildlife: 25000 koalas were killed when flames devastated Kangaroo Island on 9 Jan</a:t>
            </a:r>
          </a:p>
          <a:p>
            <a:pPr>
              <a:buFont typeface="Arial" panose="020B0604020202020204" pitchFamily="34" charset="0"/>
              <a:buChar char="•"/>
            </a:pPr>
            <a:r>
              <a:rPr lang="en-IN"/>
              <a:t>Environment: Fire influenced global atmosphere composition generating smoke plumes</a:t>
            </a:r>
          </a:p>
          <a:p>
            <a:pPr>
              <a:buFont typeface="Arial" panose="020B0604020202020204" pitchFamily="34" charset="0"/>
              <a:buChar char="•"/>
            </a:pPr>
            <a:r>
              <a:rPr lang="en-IN"/>
              <a:t>Canberra measured the worst air quality index in the world</a:t>
            </a:r>
          </a:p>
          <a:p>
            <a:pPr>
              <a:buFont typeface="Arial" panose="020B0604020202020204" pitchFamily="34" charset="0"/>
              <a:buChar char="•"/>
            </a:pPr>
            <a:r>
              <a:rPr lang="en-IN"/>
              <a:t>Smoke from Australia bushfires drifted across the Pacific Ocean, leading to hazardous air quality for New Zealand </a:t>
            </a:r>
          </a:p>
          <a:p>
            <a:pPr>
              <a:buFont typeface="Arial" panose="020B0604020202020204" pitchFamily="34" charset="0"/>
              <a:buChar char="•"/>
            </a:pPr>
            <a:endParaRPr lang="en-IN"/>
          </a:p>
        </p:txBody>
      </p:sp>
      <p:pic>
        <p:nvPicPr>
          <p:cNvPr id="12" name="Picture 11">
            <a:extLst>
              <a:ext uri="{FF2B5EF4-FFF2-40B4-BE49-F238E27FC236}">
                <a16:creationId xmlns:a16="http://schemas.microsoft.com/office/drawing/2014/main" id="{25A00A14-4F96-4843-92E6-A65752DD4BFC}"/>
              </a:ext>
            </a:extLst>
          </p:cNvPr>
          <p:cNvPicPr>
            <a:picLocks noChangeAspect="1"/>
          </p:cNvPicPr>
          <p:nvPr/>
        </p:nvPicPr>
        <p:blipFill>
          <a:blip r:embed="rId3"/>
          <a:stretch>
            <a:fillRect/>
          </a:stretch>
        </p:blipFill>
        <p:spPr>
          <a:xfrm>
            <a:off x="8351793" y="2100263"/>
            <a:ext cx="2766160" cy="1981408"/>
          </a:xfrm>
          <a:prstGeom prst="rect">
            <a:avLst/>
          </a:prstGeom>
        </p:spPr>
      </p:pic>
      <p:pic>
        <p:nvPicPr>
          <p:cNvPr id="14" name="Picture 13">
            <a:extLst>
              <a:ext uri="{FF2B5EF4-FFF2-40B4-BE49-F238E27FC236}">
                <a16:creationId xmlns:a16="http://schemas.microsoft.com/office/drawing/2014/main" id="{17B95B3B-9ACB-4EBF-AEE1-AA45120A831C}"/>
              </a:ext>
            </a:extLst>
          </p:cNvPr>
          <p:cNvPicPr>
            <a:picLocks noChangeAspect="1"/>
          </p:cNvPicPr>
          <p:nvPr/>
        </p:nvPicPr>
        <p:blipFill>
          <a:blip r:embed="rId4"/>
          <a:stretch>
            <a:fillRect/>
          </a:stretch>
        </p:blipFill>
        <p:spPr>
          <a:xfrm>
            <a:off x="7647133" y="4261279"/>
            <a:ext cx="4175480" cy="1981408"/>
          </a:xfrm>
          <a:prstGeom prst="rect">
            <a:avLst/>
          </a:prstGeom>
        </p:spPr>
      </p:pic>
    </p:spTree>
    <p:extLst>
      <p:ext uri="{BB962C8B-B14F-4D97-AF65-F5344CB8AC3E}">
        <p14:creationId xmlns:p14="http://schemas.microsoft.com/office/powerpoint/2010/main" val="58672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Climate Pattern- Indian Ocean Dipole (IOD)</a:t>
            </a:r>
          </a:p>
        </p:txBody>
      </p:sp>
      <p:sp>
        <p:nvSpPr>
          <p:cNvPr id="3" name="Content Placeholder 2"/>
          <p:cNvSpPr>
            <a:spLocks noGrp="1"/>
          </p:cNvSpPr>
          <p:nvPr>
            <p:ph sz="half" idx="1"/>
          </p:nvPr>
        </p:nvSpPr>
        <p:spPr>
          <a:xfrm>
            <a:off x="1097281" y="2007679"/>
            <a:ext cx="6032390" cy="3748193"/>
          </a:xfrm>
        </p:spPr>
        <p:txBody>
          <a:bodyPr>
            <a:normAutofit fontScale="85000" lnSpcReduction="20000"/>
          </a:bodyPr>
          <a:lstStyle/>
          <a:p>
            <a:pPr>
              <a:buFont typeface="Arial" panose="020B0604020202020204" pitchFamily="34" charset="0"/>
              <a:buChar char="•"/>
            </a:pPr>
            <a:r>
              <a:rPr lang="en-IN"/>
              <a:t>The heat has been a positive </a:t>
            </a:r>
            <a:r>
              <a:rPr lang="en-IN" b="1"/>
              <a:t>Indian Ocean Dipole (IOD) </a:t>
            </a:r>
            <a:r>
              <a:rPr lang="en-IN"/>
              <a:t>- an event where sea surface temperatures are warmer in the western half of the ocean, cooler in the east. </a:t>
            </a:r>
          </a:p>
          <a:p>
            <a:pPr>
              <a:buFont typeface="Arial" panose="020B0604020202020204" pitchFamily="34" charset="0"/>
              <a:buChar char="•"/>
            </a:pPr>
            <a:r>
              <a:rPr lang="en-IN"/>
              <a:t>During the </a:t>
            </a:r>
            <a:r>
              <a:rPr lang="en-IN" b="1"/>
              <a:t>positive phase </a:t>
            </a:r>
            <a:r>
              <a:rPr lang="en-IN"/>
              <a:t>of the IOD (like what happened in the Southern Hemisphere winter and spring of 2019), cooler-than-normal sea surface conditions in the eastern Indian Ocean near Java and Sumatra accompany </a:t>
            </a:r>
            <a:r>
              <a:rPr lang="en-IN" b="1"/>
              <a:t>warmer-than-normal conditions </a:t>
            </a:r>
            <a:r>
              <a:rPr lang="en-IN"/>
              <a:t>in the western tropical Indian Ocean.</a:t>
            </a:r>
          </a:p>
          <a:p>
            <a:pPr>
              <a:buFont typeface="Arial" panose="020B0604020202020204" pitchFamily="34" charset="0"/>
              <a:buChar char="•"/>
            </a:pPr>
            <a:r>
              <a:rPr lang="en-IN"/>
              <a:t>This east-west contrast in ocean conditions (a “</a:t>
            </a:r>
            <a:r>
              <a:rPr lang="en-IN" b="1"/>
              <a:t>dipole</a:t>
            </a:r>
            <a:r>
              <a:rPr lang="en-IN"/>
              <a:t>”) alters the </a:t>
            </a:r>
            <a:r>
              <a:rPr lang="en-IN" b="1"/>
              <a:t>wind, temperature, and rainfall patterns </a:t>
            </a:r>
            <a:r>
              <a:rPr lang="en-IN"/>
              <a:t>in the region, typically bringing floods to eastern Africa and droughts and bushfires to eastern Asia and Australia, among other ecological and socio-economic impacts. During the </a:t>
            </a:r>
            <a:r>
              <a:rPr lang="en-IN" b="1"/>
              <a:t>negative IOD </a:t>
            </a:r>
            <a:r>
              <a:rPr lang="en-IN"/>
              <a:t>phase, the locations of the warm/cool pattern and associated impacts </a:t>
            </a:r>
            <a:r>
              <a:rPr lang="en-IN" b="1"/>
              <a:t>reverse.</a:t>
            </a:r>
            <a:r>
              <a:rPr lang="en-IN"/>
              <a:t> </a:t>
            </a:r>
            <a:endParaRPr lang="en-US"/>
          </a:p>
        </p:txBody>
      </p:sp>
      <p:pic>
        <p:nvPicPr>
          <p:cNvPr id="8" name="Picture 7">
            <a:extLst>
              <a:ext uri="{FF2B5EF4-FFF2-40B4-BE49-F238E27FC236}">
                <a16:creationId xmlns:a16="http://schemas.microsoft.com/office/drawing/2014/main" id="{68E7E05C-15A5-434C-AA82-9497F301126E}"/>
              </a:ext>
            </a:extLst>
          </p:cNvPr>
          <p:cNvPicPr>
            <a:picLocks noChangeAspect="1"/>
          </p:cNvPicPr>
          <p:nvPr/>
        </p:nvPicPr>
        <p:blipFill>
          <a:blip r:embed="rId2"/>
          <a:stretch>
            <a:fillRect/>
          </a:stretch>
        </p:blipFill>
        <p:spPr>
          <a:xfrm>
            <a:off x="10836380" y="6413331"/>
            <a:ext cx="1355620" cy="414779"/>
          </a:xfrm>
          <a:prstGeom prst="rect">
            <a:avLst/>
          </a:prstGeom>
        </p:spPr>
      </p:pic>
      <p:sp>
        <p:nvSpPr>
          <p:cNvPr id="6" name="Slide Number Placeholder 5">
            <a:extLst>
              <a:ext uri="{FF2B5EF4-FFF2-40B4-BE49-F238E27FC236}">
                <a16:creationId xmlns:a16="http://schemas.microsoft.com/office/drawing/2014/main" id="{2EC961BE-F92D-4F3C-868C-E50A180E578B}"/>
              </a:ext>
            </a:extLst>
          </p:cNvPr>
          <p:cNvSpPr>
            <a:spLocks noGrp="1"/>
          </p:cNvSpPr>
          <p:nvPr>
            <p:ph type="sldNum" sz="quarter" idx="12"/>
          </p:nvPr>
        </p:nvSpPr>
        <p:spPr/>
        <p:txBody>
          <a:bodyPr/>
          <a:lstStyle/>
          <a:p>
            <a:fld id="{3A98EE3D-8CD1-4C3F-BD1C-C98C9596463C}" type="slidenum">
              <a:rPr lang="en-US" smtClean="0"/>
              <a:t>5</a:t>
            </a:fld>
            <a:endParaRPr lang="en-US"/>
          </a:p>
        </p:txBody>
      </p:sp>
      <p:pic>
        <p:nvPicPr>
          <p:cNvPr id="16" name="Picture 15">
            <a:extLst>
              <a:ext uri="{FF2B5EF4-FFF2-40B4-BE49-F238E27FC236}">
                <a16:creationId xmlns:a16="http://schemas.microsoft.com/office/drawing/2014/main" id="{628A9970-7099-43DC-B832-CA66739D4949}"/>
              </a:ext>
            </a:extLst>
          </p:cNvPr>
          <p:cNvPicPr>
            <a:picLocks noChangeAspect="1"/>
          </p:cNvPicPr>
          <p:nvPr/>
        </p:nvPicPr>
        <p:blipFill>
          <a:blip r:embed="rId3"/>
          <a:stretch>
            <a:fillRect/>
          </a:stretch>
        </p:blipFill>
        <p:spPr>
          <a:xfrm>
            <a:off x="7129671" y="2090426"/>
            <a:ext cx="4654666" cy="2677147"/>
          </a:xfrm>
          <a:prstGeom prst="rect">
            <a:avLst/>
          </a:prstGeom>
        </p:spPr>
      </p:pic>
      <p:sp>
        <p:nvSpPr>
          <p:cNvPr id="18" name="TextBox 17">
            <a:extLst>
              <a:ext uri="{FF2B5EF4-FFF2-40B4-BE49-F238E27FC236}">
                <a16:creationId xmlns:a16="http://schemas.microsoft.com/office/drawing/2014/main" id="{101EDA8A-3D4C-4CD6-93FE-64ABAC7735AF}"/>
              </a:ext>
            </a:extLst>
          </p:cNvPr>
          <p:cNvSpPr txBox="1"/>
          <p:nvPr/>
        </p:nvSpPr>
        <p:spPr>
          <a:xfrm>
            <a:off x="7742491" y="4767573"/>
            <a:ext cx="4041846" cy="1200329"/>
          </a:xfrm>
          <a:prstGeom prst="rect">
            <a:avLst/>
          </a:prstGeom>
          <a:noFill/>
        </p:spPr>
        <p:txBody>
          <a:bodyPr wrap="square" rtlCol="0">
            <a:spAutoFit/>
          </a:bodyPr>
          <a:lstStyle/>
          <a:p>
            <a:r>
              <a:rPr lang="en-IN" b="1"/>
              <a:t>The difference between the two temperatures is currently the strongest in 60 years. Elevated risk in Australia continues</a:t>
            </a:r>
          </a:p>
        </p:txBody>
      </p:sp>
    </p:spTree>
    <p:extLst>
      <p:ext uri="{BB962C8B-B14F-4D97-AF65-F5344CB8AC3E}">
        <p14:creationId xmlns:p14="http://schemas.microsoft.com/office/powerpoint/2010/main" val="406924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7F169-9BEC-4CF2-B75B-FA4F9159BD37}"/>
              </a:ext>
            </a:extLst>
          </p:cNvPr>
          <p:cNvSpPr>
            <a:spLocks noGrp="1"/>
          </p:cNvSpPr>
          <p:nvPr>
            <p:ph type="title"/>
          </p:nvPr>
        </p:nvSpPr>
        <p:spPr/>
        <p:txBody>
          <a:bodyPr/>
          <a:lstStyle/>
          <a:p>
            <a:r>
              <a:rPr lang="en-US"/>
              <a:t>Dataset</a:t>
            </a:r>
          </a:p>
        </p:txBody>
      </p:sp>
      <p:sp>
        <p:nvSpPr>
          <p:cNvPr id="4" name="Slide Number Placeholder 3">
            <a:extLst>
              <a:ext uri="{FF2B5EF4-FFF2-40B4-BE49-F238E27FC236}">
                <a16:creationId xmlns:a16="http://schemas.microsoft.com/office/drawing/2014/main" id="{DF52DACB-1C4C-46AA-B4B9-8E17C7BACDFC}"/>
              </a:ext>
            </a:extLst>
          </p:cNvPr>
          <p:cNvSpPr>
            <a:spLocks noGrp="1"/>
          </p:cNvSpPr>
          <p:nvPr>
            <p:ph type="sldNum" sz="quarter" idx="12"/>
          </p:nvPr>
        </p:nvSpPr>
        <p:spPr/>
        <p:txBody>
          <a:bodyPr/>
          <a:lstStyle/>
          <a:p>
            <a:fld id="{3A98EE3D-8CD1-4C3F-BD1C-C98C9596463C}" type="slidenum">
              <a:rPr lang="en-US" smtClean="0"/>
              <a:t>6</a:t>
            </a:fld>
            <a:endParaRPr lang="en-US"/>
          </a:p>
        </p:txBody>
      </p:sp>
      <p:sp>
        <p:nvSpPr>
          <p:cNvPr id="6" name="TextBox 5">
            <a:extLst>
              <a:ext uri="{FF2B5EF4-FFF2-40B4-BE49-F238E27FC236}">
                <a16:creationId xmlns:a16="http://schemas.microsoft.com/office/drawing/2014/main" id="{CCE870D6-9F6C-405E-B5C7-6FDD055FF274}"/>
              </a:ext>
            </a:extLst>
          </p:cNvPr>
          <p:cNvSpPr txBox="1"/>
          <p:nvPr/>
        </p:nvSpPr>
        <p:spPr>
          <a:xfrm>
            <a:off x="1049438" y="2149032"/>
            <a:ext cx="340874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Geographical data taken from NASA website</a:t>
            </a:r>
          </a:p>
          <a:p>
            <a:pPr marL="285750" indent="-285750">
              <a:buFont typeface="Arial"/>
              <a:buChar char="•"/>
            </a:pPr>
            <a:r>
              <a:rPr lang="en-US"/>
              <a:t>Annual average of earth skin temperature and precipitation are considered to plot the graphs</a:t>
            </a:r>
          </a:p>
          <a:p>
            <a:pPr marL="285750" indent="-285750">
              <a:buFont typeface="Arial"/>
              <a:buChar char="•"/>
            </a:pPr>
            <a:r>
              <a:rPr lang="en-US"/>
              <a:t>Calculated difference of annual temperature between 1999 and 2020</a:t>
            </a:r>
          </a:p>
          <a:p>
            <a:pPr marL="285750" indent="-285750">
              <a:buFont typeface="Arial"/>
              <a:buChar char="•"/>
            </a:pPr>
            <a:r>
              <a:rPr lang="en-US"/>
              <a:t>Fire radiation pattern considered to check the intensity of fires</a:t>
            </a:r>
          </a:p>
        </p:txBody>
      </p:sp>
      <p:pic>
        <p:nvPicPr>
          <p:cNvPr id="7" name="Picture 7" descr="Table&#10;&#10;Description automatically generated">
            <a:extLst>
              <a:ext uri="{FF2B5EF4-FFF2-40B4-BE49-F238E27FC236}">
                <a16:creationId xmlns:a16="http://schemas.microsoft.com/office/drawing/2014/main" id="{BB34F4CB-C8B5-4194-B2E5-6CA8599F48FB}"/>
              </a:ext>
            </a:extLst>
          </p:cNvPr>
          <p:cNvPicPr>
            <a:picLocks noChangeAspect="1"/>
          </p:cNvPicPr>
          <p:nvPr/>
        </p:nvPicPr>
        <p:blipFill>
          <a:blip r:embed="rId2"/>
          <a:stretch>
            <a:fillRect/>
          </a:stretch>
        </p:blipFill>
        <p:spPr>
          <a:xfrm>
            <a:off x="4753337" y="2050859"/>
            <a:ext cx="6543554" cy="3161395"/>
          </a:xfrm>
          <a:prstGeom prst="rect">
            <a:avLst/>
          </a:prstGeom>
        </p:spPr>
      </p:pic>
    </p:spTree>
    <p:extLst>
      <p:ext uri="{BB962C8B-B14F-4D97-AF65-F5344CB8AC3E}">
        <p14:creationId xmlns:p14="http://schemas.microsoft.com/office/powerpoint/2010/main" val="838192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87313-87A3-47B3-9730-4176A2D00FB5}"/>
              </a:ext>
            </a:extLst>
          </p:cNvPr>
          <p:cNvSpPr>
            <a:spLocks noGrp="1"/>
          </p:cNvSpPr>
          <p:nvPr>
            <p:ph type="title"/>
          </p:nvPr>
        </p:nvSpPr>
        <p:spPr/>
        <p:txBody>
          <a:bodyPr/>
          <a:lstStyle/>
          <a:p>
            <a:r>
              <a:rPr lang="en-IN"/>
              <a:t>Fire Spread Region</a:t>
            </a:r>
          </a:p>
        </p:txBody>
      </p:sp>
      <p:pic>
        <p:nvPicPr>
          <p:cNvPr id="5" name="Picture 5" descr="Chart, map, scatter chart&#10;&#10;Description automatically generated">
            <a:extLst>
              <a:ext uri="{FF2B5EF4-FFF2-40B4-BE49-F238E27FC236}">
                <a16:creationId xmlns:a16="http://schemas.microsoft.com/office/drawing/2014/main" id="{9E896657-8818-4DF5-9204-EEF74D4BA6BB}"/>
              </a:ext>
            </a:extLst>
          </p:cNvPr>
          <p:cNvPicPr>
            <a:picLocks noGrp="1" noChangeAspect="1"/>
          </p:cNvPicPr>
          <p:nvPr>
            <p:ph idx="1"/>
          </p:nvPr>
        </p:nvPicPr>
        <p:blipFill>
          <a:blip r:embed="rId2"/>
          <a:stretch>
            <a:fillRect/>
          </a:stretch>
        </p:blipFill>
        <p:spPr>
          <a:xfrm>
            <a:off x="4249014" y="2059971"/>
            <a:ext cx="7682125" cy="3799473"/>
          </a:xfrm>
        </p:spPr>
      </p:pic>
      <p:sp>
        <p:nvSpPr>
          <p:cNvPr id="4" name="Slide Number Placeholder 3">
            <a:extLst>
              <a:ext uri="{FF2B5EF4-FFF2-40B4-BE49-F238E27FC236}">
                <a16:creationId xmlns:a16="http://schemas.microsoft.com/office/drawing/2014/main" id="{EA3D731D-1A5F-4386-A03E-393EC6AD8922}"/>
              </a:ext>
            </a:extLst>
          </p:cNvPr>
          <p:cNvSpPr>
            <a:spLocks noGrp="1"/>
          </p:cNvSpPr>
          <p:nvPr>
            <p:ph type="sldNum" sz="quarter" idx="12"/>
          </p:nvPr>
        </p:nvSpPr>
        <p:spPr/>
        <p:txBody>
          <a:bodyPr/>
          <a:lstStyle/>
          <a:p>
            <a:fld id="{3A98EE3D-8CD1-4C3F-BD1C-C98C9596463C}" type="slidenum">
              <a:rPr lang="en-US" smtClean="0"/>
              <a:t>7</a:t>
            </a:fld>
            <a:endParaRPr lang="en-US"/>
          </a:p>
        </p:txBody>
      </p:sp>
      <p:sp>
        <p:nvSpPr>
          <p:cNvPr id="6" name="TextBox 5">
            <a:extLst>
              <a:ext uri="{FF2B5EF4-FFF2-40B4-BE49-F238E27FC236}">
                <a16:creationId xmlns:a16="http://schemas.microsoft.com/office/drawing/2014/main" id="{7758C60E-5A52-4639-9F51-456571B74CEE}"/>
              </a:ext>
            </a:extLst>
          </p:cNvPr>
          <p:cNvSpPr txBox="1"/>
          <p:nvPr/>
        </p:nvSpPr>
        <p:spPr>
          <a:xfrm>
            <a:off x="794394" y="2390048"/>
            <a:ext cx="290717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Fire initially broke out in the Northern of Australia</a:t>
            </a:r>
          </a:p>
          <a:p>
            <a:pPr marL="285750" indent="-285750">
              <a:buFont typeface="Arial"/>
              <a:buChar char="•"/>
            </a:pPr>
            <a:r>
              <a:rPr lang="en-US"/>
              <a:t>Eventually spread along the coastal region and some part of the central region</a:t>
            </a:r>
          </a:p>
          <a:p>
            <a:pPr marL="285750" indent="-285750">
              <a:buFont typeface="Arial"/>
              <a:buChar char="•"/>
            </a:pPr>
            <a:r>
              <a:rPr lang="en-US"/>
              <a:t>Maximum fire intensity was observed in the south east region</a:t>
            </a:r>
          </a:p>
          <a:p>
            <a:endParaRPr lang="en-US"/>
          </a:p>
        </p:txBody>
      </p:sp>
    </p:spTree>
    <p:extLst>
      <p:ext uri="{BB962C8B-B14F-4D97-AF65-F5344CB8AC3E}">
        <p14:creationId xmlns:p14="http://schemas.microsoft.com/office/powerpoint/2010/main" val="4012319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6341" y="982851"/>
            <a:ext cx="10235214" cy="767715"/>
          </a:xfrm>
        </p:spPr>
        <p:txBody>
          <a:bodyPr/>
          <a:lstStyle/>
          <a:p>
            <a:r>
              <a:rPr lang="en-IN"/>
              <a:t>Earth skin temperature pattern</a:t>
            </a:r>
          </a:p>
        </p:txBody>
      </p:sp>
      <p:pic>
        <p:nvPicPr>
          <p:cNvPr id="9" name="Picture 8">
            <a:extLst>
              <a:ext uri="{FF2B5EF4-FFF2-40B4-BE49-F238E27FC236}">
                <a16:creationId xmlns:a16="http://schemas.microsoft.com/office/drawing/2014/main" id="{B587A957-8A6F-46C2-8727-8DFB83B1FC7A}"/>
              </a:ext>
            </a:extLst>
          </p:cNvPr>
          <p:cNvPicPr>
            <a:picLocks noChangeAspect="1"/>
          </p:cNvPicPr>
          <p:nvPr/>
        </p:nvPicPr>
        <p:blipFill>
          <a:blip r:embed="rId2"/>
          <a:stretch>
            <a:fillRect/>
          </a:stretch>
        </p:blipFill>
        <p:spPr>
          <a:xfrm>
            <a:off x="10836380" y="6413331"/>
            <a:ext cx="1355620" cy="414779"/>
          </a:xfrm>
          <a:prstGeom prst="rect">
            <a:avLst/>
          </a:prstGeom>
        </p:spPr>
      </p:pic>
      <p:sp>
        <p:nvSpPr>
          <p:cNvPr id="6" name="Slide Number Placeholder 5">
            <a:extLst>
              <a:ext uri="{FF2B5EF4-FFF2-40B4-BE49-F238E27FC236}">
                <a16:creationId xmlns:a16="http://schemas.microsoft.com/office/drawing/2014/main" id="{D4763852-109B-4D4B-9347-0D934F4E0445}"/>
              </a:ext>
            </a:extLst>
          </p:cNvPr>
          <p:cNvSpPr>
            <a:spLocks noGrp="1"/>
          </p:cNvSpPr>
          <p:nvPr>
            <p:ph type="sldNum" sz="quarter" idx="12"/>
          </p:nvPr>
        </p:nvSpPr>
        <p:spPr/>
        <p:txBody>
          <a:bodyPr/>
          <a:lstStyle/>
          <a:p>
            <a:fld id="{3A98EE3D-8CD1-4C3F-BD1C-C98C9596463C}" type="slidenum">
              <a:rPr lang="en-US" smtClean="0"/>
              <a:t>8</a:t>
            </a:fld>
            <a:endParaRPr lang="en-US"/>
          </a:p>
        </p:txBody>
      </p:sp>
      <p:pic>
        <p:nvPicPr>
          <p:cNvPr id="4" name="Picture 6" descr="Map&#10;&#10;Description automatically generated">
            <a:extLst>
              <a:ext uri="{FF2B5EF4-FFF2-40B4-BE49-F238E27FC236}">
                <a16:creationId xmlns:a16="http://schemas.microsoft.com/office/drawing/2014/main" id="{649EE875-1325-45D4-A77A-A204DA297F9E}"/>
              </a:ext>
            </a:extLst>
          </p:cNvPr>
          <p:cNvPicPr>
            <a:picLocks noChangeAspect="1"/>
          </p:cNvPicPr>
          <p:nvPr/>
        </p:nvPicPr>
        <p:blipFill>
          <a:blip r:embed="rId3"/>
          <a:stretch>
            <a:fillRect/>
          </a:stretch>
        </p:blipFill>
        <p:spPr>
          <a:xfrm>
            <a:off x="4317358" y="1927370"/>
            <a:ext cx="7112642" cy="4231992"/>
          </a:xfrm>
          <a:prstGeom prst="rect">
            <a:avLst/>
          </a:prstGeom>
        </p:spPr>
      </p:pic>
      <p:sp>
        <p:nvSpPr>
          <p:cNvPr id="3" name="TextBox 2">
            <a:extLst>
              <a:ext uri="{FF2B5EF4-FFF2-40B4-BE49-F238E27FC236}">
                <a16:creationId xmlns:a16="http://schemas.microsoft.com/office/drawing/2014/main" id="{1F624386-1A8B-4685-825C-FD7C69B883AE}"/>
              </a:ext>
            </a:extLst>
          </p:cNvPr>
          <p:cNvSpPr txBox="1"/>
          <p:nvPr/>
        </p:nvSpPr>
        <p:spPr>
          <a:xfrm>
            <a:off x="937007" y="2092244"/>
            <a:ext cx="3032566"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Data taken from NASA website from 1981 to 2020.</a:t>
            </a:r>
          </a:p>
          <a:p>
            <a:pPr marL="285750" indent="-285750">
              <a:buFont typeface="Arial"/>
              <a:buChar char="•"/>
            </a:pPr>
            <a:r>
              <a:rPr lang="en-US"/>
              <a:t>Plotted difference of earth skin temperature from 1999 to 2020</a:t>
            </a:r>
          </a:p>
          <a:p>
            <a:pPr marL="285750" indent="-285750">
              <a:buFont typeface="Arial"/>
              <a:buChar char="•"/>
            </a:pPr>
            <a:r>
              <a:rPr lang="en-US"/>
              <a:t>The difference scale shows that in most of the region land temperature has been increased by 0 to 3 degrees</a:t>
            </a:r>
          </a:p>
        </p:txBody>
      </p:sp>
    </p:spTree>
    <p:extLst>
      <p:ext uri="{BB962C8B-B14F-4D97-AF65-F5344CB8AC3E}">
        <p14:creationId xmlns:p14="http://schemas.microsoft.com/office/powerpoint/2010/main" val="66310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0E7BC-643C-4F06-B4B1-AC95B0673540}"/>
              </a:ext>
            </a:extLst>
          </p:cNvPr>
          <p:cNvSpPr>
            <a:spLocks noGrp="1"/>
          </p:cNvSpPr>
          <p:nvPr>
            <p:ph type="title"/>
          </p:nvPr>
        </p:nvSpPr>
        <p:spPr/>
        <p:txBody>
          <a:bodyPr/>
          <a:lstStyle/>
          <a:p>
            <a:r>
              <a:rPr lang="en-US"/>
              <a:t>Rainfall pattern </a:t>
            </a:r>
          </a:p>
        </p:txBody>
      </p:sp>
      <p:pic>
        <p:nvPicPr>
          <p:cNvPr id="6" name="Picture 5">
            <a:extLst>
              <a:ext uri="{FF2B5EF4-FFF2-40B4-BE49-F238E27FC236}">
                <a16:creationId xmlns:a16="http://schemas.microsoft.com/office/drawing/2014/main" id="{D4AE078C-625C-409D-91DD-B4BD036BE38B}"/>
              </a:ext>
            </a:extLst>
          </p:cNvPr>
          <p:cNvPicPr>
            <a:picLocks noChangeAspect="1"/>
          </p:cNvPicPr>
          <p:nvPr/>
        </p:nvPicPr>
        <p:blipFill>
          <a:blip r:embed="rId2"/>
          <a:stretch>
            <a:fillRect/>
          </a:stretch>
        </p:blipFill>
        <p:spPr>
          <a:xfrm>
            <a:off x="10836380" y="6413331"/>
            <a:ext cx="1355620" cy="414779"/>
          </a:xfrm>
          <a:prstGeom prst="rect">
            <a:avLst/>
          </a:prstGeom>
        </p:spPr>
      </p:pic>
      <p:sp>
        <p:nvSpPr>
          <p:cNvPr id="3" name="Slide Number Placeholder 2">
            <a:extLst>
              <a:ext uri="{FF2B5EF4-FFF2-40B4-BE49-F238E27FC236}">
                <a16:creationId xmlns:a16="http://schemas.microsoft.com/office/drawing/2014/main" id="{C95A925C-AE4E-42A5-A321-8333185631E4}"/>
              </a:ext>
            </a:extLst>
          </p:cNvPr>
          <p:cNvSpPr>
            <a:spLocks noGrp="1"/>
          </p:cNvSpPr>
          <p:nvPr>
            <p:ph type="sldNum" sz="quarter" idx="12"/>
          </p:nvPr>
        </p:nvSpPr>
        <p:spPr/>
        <p:txBody>
          <a:bodyPr/>
          <a:lstStyle/>
          <a:p>
            <a:fld id="{3A98EE3D-8CD1-4C3F-BD1C-C98C9596463C}" type="slidenum">
              <a:rPr lang="en-US" smtClean="0"/>
              <a:t>9</a:t>
            </a:fld>
            <a:endParaRPr lang="en-US"/>
          </a:p>
        </p:txBody>
      </p:sp>
      <p:pic>
        <p:nvPicPr>
          <p:cNvPr id="4" name="slide2" descr="Precipitation">
            <a:extLst>
              <a:ext uri="{FF2B5EF4-FFF2-40B4-BE49-F238E27FC236}">
                <a16:creationId xmlns:a16="http://schemas.microsoft.com/office/drawing/2014/main" id="{0BAEDC13-AC46-4BA5-9025-E18380A189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069" y="2020565"/>
            <a:ext cx="6469299" cy="3838937"/>
          </a:xfrm>
          <a:prstGeom prst="rect">
            <a:avLst/>
          </a:prstGeom>
        </p:spPr>
      </p:pic>
      <p:sp>
        <p:nvSpPr>
          <p:cNvPr id="5" name="TextBox 4">
            <a:extLst>
              <a:ext uri="{FF2B5EF4-FFF2-40B4-BE49-F238E27FC236}">
                <a16:creationId xmlns:a16="http://schemas.microsoft.com/office/drawing/2014/main" id="{63C74E9E-9624-40AE-9890-35DF380A6A56}"/>
              </a:ext>
            </a:extLst>
          </p:cNvPr>
          <p:cNvSpPr txBox="1"/>
          <p:nvPr/>
        </p:nvSpPr>
        <p:spPr>
          <a:xfrm>
            <a:off x="1187844" y="2263694"/>
            <a:ext cx="303256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Data taken from NASA website from 1981 to 2020.</a:t>
            </a:r>
          </a:p>
          <a:p>
            <a:pPr marL="285750" indent="-285750">
              <a:buFont typeface="Arial"/>
              <a:buChar char="•"/>
            </a:pPr>
            <a:r>
              <a:rPr lang="en-US"/>
              <a:t>Plotted difference of average precipitation from 1999 to 2020</a:t>
            </a:r>
          </a:p>
          <a:p>
            <a:pPr marL="285750" indent="-285750">
              <a:buFont typeface="Arial"/>
              <a:buChar char="•"/>
            </a:pPr>
            <a:r>
              <a:rPr lang="en-US"/>
              <a:t>The difference scale shows that in most of the parts rainfall has been declined by 0 to 6 mm</a:t>
            </a:r>
          </a:p>
        </p:txBody>
      </p:sp>
    </p:spTree>
    <p:extLst>
      <p:ext uri="{BB962C8B-B14F-4D97-AF65-F5344CB8AC3E}">
        <p14:creationId xmlns:p14="http://schemas.microsoft.com/office/powerpoint/2010/main" val="355421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Präsentation_Master_RWTH_Verwaltung">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40715_Powerpointvorlage_verwaltung" id="{E6E3156E-61B3-43A8-894B-5CDF8EFEBA85}" vid="{367F704D-7C25-4A66-AD76-86CABAF55FE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10BA9F1824412F4791BEB43262CFB615" ma:contentTypeVersion="11" ma:contentTypeDescription="Ein neues Dokument erstellen." ma:contentTypeScope="" ma:versionID="bd642ade36862ea217d92a73273b32d1">
  <xsd:schema xmlns:xsd="http://www.w3.org/2001/XMLSchema" xmlns:xs="http://www.w3.org/2001/XMLSchema" xmlns:p="http://schemas.microsoft.com/office/2006/metadata/properties" xmlns:ns3="86eec27d-8d7d-4301-a7b2-c8f654e98252" xmlns:ns4="fcb3a8b9-4fce-4c5c-897c-bedec45add97" targetNamespace="http://schemas.microsoft.com/office/2006/metadata/properties" ma:root="true" ma:fieldsID="d1b9f91be027c46cb501624af51633d5" ns3:_="" ns4:_="">
    <xsd:import namespace="86eec27d-8d7d-4301-a7b2-c8f654e98252"/>
    <xsd:import namespace="fcb3a8b9-4fce-4c5c-897c-bedec45add97"/>
    <xsd:element name="properties">
      <xsd:complexType>
        <xsd:sequence>
          <xsd:element name="documentManagement">
            <xsd:complexType>
              <xsd:all>
                <xsd:element ref="ns3:MediaServiceMetadata" minOccurs="0"/>
                <xsd:element ref="ns3:MediaServiceFastMetadata" minOccurs="0"/>
                <xsd:element ref="ns3:MediaServiceDateTaken" minOccurs="0"/>
                <xsd:element ref="ns4:SharedWithUsers" minOccurs="0"/>
                <xsd:element ref="ns4:SharedWithDetails" minOccurs="0"/>
                <xsd:element ref="ns4:SharingHintHash" minOccurs="0"/>
                <xsd:element ref="ns3:MediaServiceAutoTags" minOccurs="0"/>
                <xsd:element ref="ns3:MediaServiceLocation"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eec27d-8d7d-4301-a7b2-c8f654e982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cb3a8b9-4fce-4c5c-897c-bedec45add97" elementFormDefault="qualified">
    <xsd:import namespace="http://schemas.microsoft.com/office/2006/documentManagement/types"/>
    <xsd:import namespace="http://schemas.microsoft.com/office/infopath/2007/PartnerControls"/>
    <xsd:element name="SharedWithUsers" ma:index="11"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Freigegeben für - Details" ma:internalName="SharedWithDetails" ma:readOnly="true">
      <xsd:simpleType>
        <xsd:restriction base="dms:Note">
          <xsd:maxLength value="255"/>
        </xsd:restriction>
      </xsd:simpleType>
    </xsd:element>
    <xsd:element name="SharingHintHash" ma:index="13"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3CD65D-61A5-43C9-A837-6EC73C7DA8AB}">
  <ds:schemaRefs>
    <ds:schemaRef ds:uri="86eec27d-8d7d-4301-a7b2-c8f654e98252"/>
    <ds:schemaRef ds:uri="fcb3a8b9-4fce-4c5c-897c-bedec45add9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7965C79F-69CE-4053-83B3-327C431949D1}">
  <ds:schemaRefs>
    <ds:schemaRef ds:uri="86eec27d-8d7d-4301-a7b2-c8f654e98252"/>
    <ds:schemaRef ds:uri="fcb3a8b9-4fce-4c5c-897c-bedec45add9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{FCFD20AF-8F8F-4A6E-8C79-25FAE73A351F}tf11437505_win32</Template>
  <TotalTime>0</TotalTime>
  <Words>995</Words>
  <Application>Microsoft Office PowerPoint</Application>
  <PresentationFormat>Widescreen</PresentationFormat>
  <Paragraphs>149</Paragraphs>
  <Slides>15</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Arial</vt:lpstr>
      <vt:lpstr>Calibri</vt:lpstr>
      <vt:lpstr>Consolas</vt:lpstr>
      <vt:lpstr>Georgia Pro Cond Light</vt:lpstr>
      <vt:lpstr>Speak Pro</vt:lpstr>
      <vt:lpstr>Symbol</vt:lpstr>
      <vt:lpstr>Wingdings</vt:lpstr>
      <vt:lpstr>RetrospectVTI</vt:lpstr>
      <vt:lpstr>Präsentation_Master_RWTH_Verwaltung</vt:lpstr>
      <vt:lpstr>Analysis of Australian Bushfire 2019-2020 </vt:lpstr>
      <vt:lpstr>Agenda</vt:lpstr>
      <vt:lpstr>Event Description</vt:lpstr>
      <vt:lpstr>Impact and Causes </vt:lpstr>
      <vt:lpstr>Climate Pattern- Indian Ocean Dipole (IOD)</vt:lpstr>
      <vt:lpstr>Dataset</vt:lpstr>
      <vt:lpstr>Fire Spread Region</vt:lpstr>
      <vt:lpstr>Earth skin temperature pattern</vt:lpstr>
      <vt:lpstr>Rainfall pattern </vt:lpstr>
      <vt:lpstr>Anomaly of temperature and rainfall</vt:lpstr>
      <vt:lpstr>Data set and Data Preparation for ML- models</vt:lpstr>
      <vt:lpstr>Results of ML - Models</vt:lpstr>
      <vt:lpstr>Results of ML - Models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 planning for routing commodities on a railway network</dc:title>
  <dc:creator>Saumya Shree</dc:creator>
  <cp:lastModifiedBy>akash kamboj</cp:lastModifiedBy>
  <cp:revision>11</cp:revision>
  <dcterms:created xsi:type="dcterms:W3CDTF">2021-04-23T08:07:45Z</dcterms:created>
  <dcterms:modified xsi:type="dcterms:W3CDTF">2022-01-31T16:35:55Z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0x01010010BA9F1824412F4791BEB43262CFB615</vt:lpwstr>
  </property>
</Properties>
</file>